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fntdata" ContentType="application/x-fontdata"/>
  <Default Extension="png" ContentType="image/png"/>
  <Default Extension="rels" ContentType="application/vnd.openxmlformats-package.relationships+xml"/>
  <Default Extension="font" ContentType="application/x-fontdata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61.xml" ContentType="application/vnd.openxmlformats-officedocument.presentationml.slide+xml"/>
  <Override PartName="/ppt/slides/slide117.xml" ContentType="application/vnd.openxmlformats-officedocument.presentationml.slide+xml"/>
  <Override PartName="/ppt/slides/slide80.xml" ContentType="application/vnd.openxmlformats-officedocument.presentationml.slide+xml"/>
  <Override PartName="/ppt/slideLayouts/slideLayout4438.xml" ContentType="application/vnd.openxmlformats-officedocument.presentationml.slideLayout+xml"/>
  <Override PartName="/ppt/tableStyles.xml" ContentType="application/vnd.openxmlformats-officedocument.presentationml.tableStyles+xml"/>
  <Override PartName="/ppt/slideMasters/slideMaster278.xml" ContentType="application/vnd.openxmlformats-officedocument.presentationml.slideMaster+xml"/>
  <Override PartName="/ppt/slides/slide50.xml" ContentType="application/vnd.openxmlformats-officedocument.presentationml.slide+xml"/>
  <Override PartName="/ppt/slides/slide17.xml" ContentType="application/vnd.openxmlformats-officedocument.presentationml.slide+xml"/>
  <Override PartName="/ppt/slides/slide30.xml" ContentType="application/vnd.openxmlformats-officedocument.presentationml.slide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slides/slide45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4497.xml" ContentType="application/vnd.openxmlformats-officedocument.presentationml.slideLayout+xml"/>
  <Override PartName="/ppt/slideLayouts/slideLayout4451.xml" ContentType="application/vnd.openxmlformats-officedocument.presentationml.slideLayout+xml"/>
  <Override PartName="/ppt/slides/slide51.xml" ContentType="application/vnd.openxmlformats-officedocument.presentationml.slide+xml"/>
  <Override PartName="/ppt/slideLayouts/slideLayoutmaster283.xml" ContentType="application/vnd.openxmlformats-officedocument.presentationml.slideLayout+xml"/>
  <Override PartName="/ppt/slides/slide63.xml" ContentType="application/vnd.openxmlformats-officedocument.presentationml.slide+xml"/>
  <Override PartName="/ppt/slideLayouts/slideLayout4455.xml" ContentType="application/vnd.openxmlformats-officedocument.presentationml.slideLayout+xml"/>
  <Override PartName="/ppt/slides/slide56.xml" ContentType="application/vnd.openxmlformats-officedocument.presentationml.slide+xml"/>
  <Override PartName="/ppt/slideLayouts/slideLayout4570.xml" ContentType="application/vnd.openxmlformats-officedocument.presentationml.slideLayout+xml"/>
  <Override PartName="/ppt/slideLayouts/slideLayout4550.xml" ContentType="application/vnd.openxmlformats-officedocument.presentationml.slideLayout+xml"/>
  <Override PartName="/ppt/slideLayouts/slideLayout4487.xml" ContentType="application/vnd.openxmlformats-officedocument.presentationml.slideLayout+xml"/>
  <Override PartName="/ppt/slideLayouts/slideLayout4481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4564.xml" ContentType="application/vnd.openxmlformats-officedocument.presentationml.slideLayout+xml"/>
  <Override PartName="/ppt/slides/slide103.xml" ContentType="application/vnd.openxmlformats-officedocument.presentationml.slide+xml"/>
  <Override PartName="/ppt/slides/slide39.xml" ContentType="application/vnd.openxmlformats-officedocument.presentationml.slide+xml"/>
  <Override PartName="/ppt/slideLayouts/slideLayout44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485.xml" ContentType="application/vnd.openxmlformats-officedocument.presentationml.slideLayout+xml"/>
  <Override PartName="/ppt/slides/slide77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4472.xml" ContentType="application/vnd.openxmlformats-officedocument.presentationml.slideLayout+xml"/>
  <Override PartName="/ppt/slideLayouts/slideLayout4457.xml" ContentType="application/vnd.openxmlformats-officedocument.presentationml.slideLayout+xml"/>
  <Override PartName="/ppt/slides/slide79.xml" ContentType="application/vnd.openxmlformats-officedocument.presentationml.slide+xml"/>
  <Override PartName="/ppt/theme/theme276.xml" ContentType="application/vnd.openxmlformats-officedocument.theme+xml"/>
  <Override PartName="/ppt/slideLayouts/slideLayout4584.xml" ContentType="application/vnd.openxmlformats-officedocument.presentationml.slideLayout+xml"/>
  <Override PartName="/ppt/slideLayouts/slideLayout4501.xml" ContentType="application/vnd.openxmlformats-officedocument.presentationml.slideLayout+xml"/>
  <Override PartName="/ppt/slideLayouts/slideLayout4422.xml" ContentType="application/vnd.openxmlformats-officedocument.presentationml.slideLayout+xml"/>
  <Override PartName="/ppt/slides/slide44.xml" ContentType="application/vnd.openxmlformats-officedocument.presentationml.slide+xml"/>
  <Override PartName="/ppt/slideLayouts/slideLayout4569.xml" ContentType="application/vnd.openxmlformats-officedocument.presentationml.slideLayout+xml"/>
  <Override PartName="/ppt/slides/slide59.xml" ContentType="application/vnd.openxmlformats-officedocument.presentationml.slide+xml"/>
  <Override PartName="/ppt/slideLayouts/slideLayout4474.xml" ContentType="application/vnd.openxmlformats-officedocument.presentationml.slideLayout+xml"/>
  <Override PartName="/ppt/slideLayouts/slideLayout4448.xml" ContentType="application/vnd.openxmlformats-officedocument.presentationml.slideLayout+xml"/>
  <Override PartName="/ppt/slideLayouts/slideLayout4518.xml" ContentType="application/vnd.openxmlformats-officedocument.presentationml.slideLayout+xml"/>
  <Override PartName="/ppt/slideLayouts/slideLayout4581.xml" ContentType="application/vnd.openxmlformats-officedocument.presentationml.slideLayout+xml"/>
  <Override PartName="/ppt/slides/slide46.xml" ContentType="application/vnd.openxmlformats-officedocument.presentationml.slide+xml"/>
  <Override PartName="/ppt/slides/slide9.xml" ContentType="application/vnd.openxmlformats-officedocument.presentationml.slide+xml"/>
  <Override PartName="/ppt/slideLayouts/slideLayout4434.xml" ContentType="application/vnd.openxmlformats-officedocument.presentationml.slideLayout+xml"/>
  <Override PartName="/ppt/slideLayouts/slideLayout4505.xml" ContentType="application/vnd.openxmlformats-officedocument.presentationml.slideLayout+xml"/>
  <Override PartName="/ppt/slideMasters/slideMaster281.xml" ContentType="application/vnd.openxmlformats-officedocument.presentationml.slideMaster+xml"/>
  <Override PartName="/ppt/slideLayouts/slideLayout4565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4488.xml" ContentType="application/vnd.openxmlformats-officedocument.presentationml.slideLayout+xml"/>
  <Override PartName="/ppt/slideLayouts/slideLayout4420.xml" ContentType="application/vnd.openxmlformats-officedocument.presentationml.slideLayout+xml"/>
  <Override PartName="/ppt/slides/slide68.xml" ContentType="application/vnd.openxmlformats-officedocument.presentationml.slide+xml"/>
  <Override PartName="/ppt/slideLayouts/slideLayoutmaster282.xml" ContentType="application/vnd.openxmlformats-officedocument.presentationml.slideLayout+xml"/>
  <Override PartName="/ppt/slides/slide57.xml" ContentType="application/vnd.openxmlformats-officedocument.presentationml.slide+xml"/>
  <Override PartName="/ppt/slides/slide7.xml" ContentType="application/vnd.openxmlformats-officedocument.presentationml.slide+xml"/>
  <Override PartName="/ppt/slideLayouts/slideLayout4489.xml" ContentType="application/vnd.openxmlformats-officedocument.presentationml.slideLayout+xml"/>
  <Override PartName="/ppt/slideMasters/slideMaster280.xml" ContentType="application/vnd.openxmlformats-officedocument.presentationml.slideMaster+xml"/>
  <Override PartName="/ppt/slides/slide70.xml" ContentType="application/vnd.openxmlformats-officedocument.presentationml.slide+xml"/>
  <Override PartName="/ppt/slides/slide74.xml" ContentType="application/vnd.openxmlformats-officedocument.presentationml.slide+xml"/>
  <Override PartName="/ppt/slideLayouts/slideLayout4534.xml" ContentType="application/vnd.openxmlformats-officedocument.presentationml.slideLayout+xml"/>
  <Override PartName="/ppt/slides/slide100.xml" ContentType="application/vnd.openxmlformats-officedocument.presentationml.slide+xml"/>
  <Override PartName="/ppt/theme/theme281.xml" ContentType="application/vnd.openxmlformats-officedocument.theme+xml"/>
  <Override PartName="/ppt/slides/slide86.xml" ContentType="application/vnd.openxmlformats-officedocument.presentationml.slide+xml"/>
  <Override PartName="/ppt/slides/slide113.xml" ContentType="application/vnd.openxmlformats-officedocument.presentationml.slide+xml"/>
  <Override PartName="/ppt/theme/theme285.xml" ContentType="application/vnd.openxmlformats-officedocument.theme+xml"/>
  <Override PartName="/ppt/slides/slide16.xml" ContentType="application/vnd.openxmlformats-officedocument.presentationml.slide+xml"/>
  <Override PartName="/ppt/slideLayouts/slideLayout4585.xml" ContentType="application/vnd.openxmlformats-officedocument.presentationml.slideLayout+xml"/>
  <Override PartName="/ppt/slideLayouts/slideLayout4512.xml" ContentType="application/vnd.openxmlformats-officedocument.presentationml.slideLayout+xml"/>
  <Override PartName="/ppt/slideLayouts/slideLayoutmaster278.xml" ContentType="application/vnd.openxmlformats-officedocument.presentationml.slideLayout+xml"/>
  <Override PartName="/ppt/slides/slide126.xml" ContentType="application/vnd.openxmlformats-officedocument.presentationml.slide+xml"/>
  <Override PartName="/ppt/slides/slide41.xml" ContentType="application/vnd.openxmlformats-officedocument.presentationml.slide+xml"/>
  <Override PartName="/ppt/slideLayouts/slideLayout4423.xml" ContentType="application/vnd.openxmlformats-officedocument.presentationml.slideLayout+xml"/>
  <Override PartName="/ppt/slideMasters/slideMaster282.xml" ContentType="application/vnd.openxmlformats-officedocument.presentationml.slideMaster+xml"/>
  <Override PartName="/ppt/slides/slide21.xml" ContentType="application/vnd.openxmlformats-officedocument.presentationml.slide+xml"/>
  <Override PartName="/ppt/slideLayouts/slideLayout4538.xml" ContentType="application/vnd.openxmlformats-officedocument.presentationml.slideLayout+xml"/>
  <Override PartName="/ppt/slides/slide101.xml" ContentType="application/vnd.openxmlformats-officedocument.presentationml.slide+xml"/>
  <Override PartName="/ppt/slides/slide52.xml" ContentType="application/vnd.openxmlformats-officedocument.presentationml.slide+xml"/>
  <Override PartName="/ppt/slideLayouts/slideLayout4545.xml" ContentType="application/vnd.openxmlformats-officedocument.presentationml.slideLayout+xml"/>
  <Override PartName="/ppt/slideLayouts/slideLayout450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112.xml" ContentType="application/vnd.openxmlformats-officedocument.presentationml.slide+xml"/>
  <Override PartName="/ppt/slides/slide27.xml" ContentType="application/vnd.openxmlformats-officedocument.presentationml.slide+xml"/>
  <Override PartName="/ppt/slideLayouts/slideLayout4522.xml" ContentType="application/vnd.openxmlformats-officedocument.presentationml.slideLayout+xml"/>
  <Override PartName="/ppt/slideLayouts/slideLayout4536.xml" ContentType="application/vnd.openxmlformats-officedocument.presentationml.slideLayout+xml"/>
  <Override PartName="/ppt/slideLayouts/slideLayout4500.xml" ContentType="application/vnd.openxmlformats-officedocument.presentationml.slideLayout+xml"/>
  <Override PartName="/ppt/slideLayouts/slideLayout4533.xml" ContentType="application/vnd.openxmlformats-officedocument.presentationml.slideLayout+xml"/>
  <Override PartName="/ppt/slides/slide110.xml" ContentType="application/vnd.openxmlformats-officedocument.presentationml.slide+xml"/>
  <Override PartName="/ppt/slideLayouts/slideLayout4441.xml" ContentType="application/vnd.openxmlformats-officedocument.presentationml.slideLayout+xml"/>
  <Override PartName="/ppt/slides/slide122.xml" ContentType="application/vnd.openxmlformats-officedocument.presentationml.slide+xml"/>
  <Override PartName="/ppt/slides/slide105.xml" ContentType="application/vnd.openxmlformats-officedocument.presentationml.slide+xml"/>
  <Override PartName="/ppt/slideLayouts/slideLayout4515.xml" ContentType="application/vnd.openxmlformats-officedocument.presentationml.slideLayout+xml"/>
  <Override PartName="/ppt/slides/slide96.xml" ContentType="application/vnd.openxmlformats-officedocument.presentationml.slide+xml"/>
  <Override PartName="/ppt/slideLayouts/slideLayout4440.xml" ContentType="application/vnd.openxmlformats-officedocument.presentationml.slideLayout+xml"/>
  <Override PartName="/ppt/slides/slide115.xml" ContentType="application/vnd.openxmlformats-officedocument.presentationml.slide+xml"/>
  <Override PartName="/ppt/slides/slide28.xml" ContentType="application/vnd.openxmlformats-officedocument.presentationml.slide+xml"/>
  <Override PartName="/ppt/slideLayouts/slideLayout4582.xml" ContentType="application/vnd.openxmlformats-officedocument.presentationml.slideLayout+xml"/>
  <Override PartName="/ppt/theme/theme283.xml" ContentType="application/vnd.openxmlformats-officedocument.theme+xml"/>
  <Override PartName="/ppt/slideLayouts/slideLayout4521.xml" ContentType="application/vnd.openxmlformats-officedocument.presentationml.slideLayout+xml"/>
  <Override PartName="/ppt/slideLayouts/slideLayout4499.xml" ContentType="application/vnd.openxmlformats-officedocument.presentationml.slideLayout+xml"/>
  <Override PartName="/ppt/slideLayouts/slideLayout4551.xml" ContentType="application/vnd.openxmlformats-officedocument.presentationml.slideLayout+xml"/>
  <Override PartName="/ppt/slides/slide8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20.xml" ContentType="application/vnd.openxmlformats-officedocument.presentationml.slide+xml"/>
  <Override PartName="/ppt/slides/slide66.xml" ContentType="application/vnd.openxmlformats-officedocument.presentationml.slide+xml"/>
  <Override PartName="/ppt/slideLayouts/slideLayout4506.xml" ContentType="application/vnd.openxmlformats-officedocument.presentationml.slideLayout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08.xml" ContentType="application/vnd.openxmlformats-officedocument.presentationml.slide+xml"/>
  <Override PartName="/ppt/slideLayouts/slideLayout4432.xml" ContentType="application/vnd.openxmlformats-officedocument.presentationml.slideLayout+xml"/>
  <Override PartName="/ppt/slides/slide106.xml" ContentType="application/vnd.openxmlformats-officedocument.presentationml.slide+xml"/>
  <Override PartName="/ppt/slideMasters/slideMaster0.xml" ContentType="application/vnd.openxmlformats-officedocument.presentationml.slideMaster+xml"/>
  <Override PartName="/ppt/slideLayouts/slideLayout4516.xml" ContentType="application/vnd.openxmlformats-officedocument.presentationml.slideLayout+xml"/>
  <Override PartName="/ppt/slideMasters/slideMaster276.xml" ContentType="application/vnd.openxmlformats-officedocument.presentationml.slideMaster+xml"/>
  <Override PartName="/ppt/theme/theme279.xml" ContentType="application/vnd.openxmlformats-officedocument.theme+xml"/>
  <Override PartName="/ppt/slideLayouts/slideLayout4471.xml" ContentType="application/vnd.openxmlformats-officedocument.presentationml.slideLayout+xml"/>
  <Override PartName="/ppt/slides/slide99.xml" ContentType="application/vnd.openxmlformats-officedocument.presentationml.slide+xml"/>
  <Override PartName="/ppt/slides/slide69.xml" ContentType="application/vnd.openxmlformats-officedocument.presentationml.slide+xml"/>
  <Override PartName="/ppt/slides/slide35.xml" ContentType="application/vnd.openxmlformats-officedocument.presentationml.slide+xml"/>
  <Override PartName="/ppt/slideLayouts/slideLayout4450.xml" ContentType="application/vnd.openxmlformats-officedocument.presentationml.slideLayout+xml"/>
  <Override PartName="/ppt/slides/slide20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89.xml" ContentType="application/vnd.openxmlformats-officedocument.presentationml.slide+xml"/>
  <Override PartName="/ppt/slideLayouts/slideLayout4426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444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4482.xml" ContentType="application/vnd.openxmlformats-officedocument.presentationml.slideLayout+xml"/>
  <Override PartName="/ppt/slideLayouts/slideLayout4454.xml" ContentType="application/vnd.openxmlformats-officedocument.presentationml.slideLayout+xml"/>
  <Override PartName="/ppt/slides/slide84.xml" ContentType="application/vnd.openxmlformats-officedocument.presentationml.slide+xml"/>
  <Override PartName="/ppt/slides/slide109.xml" ContentType="application/vnd.openxmlformats-officedocument.presentationml.slide+xml"/>
  <Override PartName="/ppt/slideLayouts/slideLayout4566.xml" ContentType="application/vnd.openxmlformats-officedocument.presentationml.slideLayout+xml"/>
  <Override PartName="/ppt/slides/slide36.xml" ContentType="application/vnd.openxmlformats-officedocument.presentationml.slide+xml"/>
  <Override PartName="/ppt/slideLayouts/slideLayout4517.xml" ContentType="application/vnd.openxmlformats-officedocument.presentationml.slideLayout+xml"/>
  <Override PartName="/ppt/slides/slide118.xml" ContentType="application/vnd.openxmlformats-officedocument.presentationml.slide+xml"/>
  <Override PartName="/ppt/slideLayouts/slideLayout4544.xml" ContentType="application/vnd.openxmlformats-officedocument.presentationml.slideLayout+xml"/>
  <Override PartName="/ppt/slides/slide81.xml" ContentType="application/vnd.openxmlformats-officedocument.presentationml.slide+xml"/>
  <Override PartName="/ppt/slideLayouts/slideLayout4567.xml" ContentType="application/vnd.openxmlformats-officedocument.presentationml.slideLayout+xml"/>
  <Override PartName="/ppt/slides/slide37.xml" ContentType="application/vnd.openxmlformats-officedocument.presentationml.slide+xml"/>
  <Override PartName="/ppt/slideLayouts/slideLayout4563.xml" ContentType="application/vnd.openxmlformats-officedocument.presentationml.slideLayout+xml"/>
  <Override PartName="/ppt/theme/theme277.xml" ContentType="application/vnd.openxmlformats-officedocument.theme+xml"/>
  <Override PartName="/ppt/slideLayouts/slideLayout4528.xml" ContentType="application/vnd.openxmlformats-officedocument.presentationml.slideLayout+xml"/>
  <Override PartName="/ppt/slides/slide75.xml" ContentType="application/vnd.openxmlformats-officedocument.presentationml.slide+xml"/>
  <Override PartName="/ppt/slides/slide42.xml" ContentType="application/vnd.openxmlformats-officedocument.presentationml.slide+xml"/>
  <Override PartName="/ppt/slideLayouts/slideLayout4562.xml" ContentType="application/vnd.openxmlformats-officedocument.presentationml.slideLayout+xml"/>
  <Override PartName="/ppt/slideMasters/slideMaster284.xml" ContentType="application/vnd.openxmlformats-officedocument.presentationml.slideMaster+xml"/>
  <Override PartName="/ppt/slides/slide55.xml" ContentType="application/vnd.openxmlformats-officedocument.presentationml.slide+xml"/>
  <Override PartName="/ppt/slideLayouts/slideLayout4530.xml" ContentType="application/vnd.openxmlformats-officedocument.presentationml.slideLayout+xml"/>
  <Override PartName="/ppt/slideLayouts/slideLayout4490.xml" ContentType="application/vnd.openxmlformats-officedocument.presentationml.slideLayout+xml"/>
  <Override PartName="/ppt/slides/slide62.xml" ContentType="application/vnd.openxmlformats-officedocument.presentationml.slide+xml"/>
  <Override PartName="/ppt/slideLayouts/slideLayout4537.xml" ContentType="application/vnd.openxmlformats-officedocument.presentationml.slideLayout+xml"/>
  <Override PartName="/ppt/slideLayouts/slideLayout4439.xml" ContentType="application/vnd.openxmlformats-officedocument.presentationml.slideLayout+xml"/>
  <Override PartName="/ppt/slides/slide124.xml" ContentType="application/vnd.openxmlformats-officedocument.presentationml.slide+xml"/>
  <Override PartName="/ppt/slideLayouts/slideLayout4576.xml" ContentType="application/vnd.openxmlformats-officedocument.presentationml.slideLayout+xml"/>
  <Override PartName="/ppt/slideLayouts/slideLayout4465.xml" ContentType="application/vnd.openxmlformats-officedocument.presentationml.slideLayout+xml"/>
  <Override PartName="/ppt/slideLayouts/slideLayout4424.xml" ContentType="application/vnd.openxmlformats-officedocument.presentationml.slideLayout+xml"/>
  <Override PartName="/ppt/slides/slide87.xml" ContentType="application/vnd.openxmlformats-officedocument.presentationml.slide+xml"/>
  <Override PartName="/ppt/slides/slide114.xml" ContentType="application/vnd.openxmlformats-officedocument.presentationml.slide+xml"/>
  <Override PartName="/ppt/slideLayouts/slideLayout4561.xml" ContentType="application/vnd.openxmlformats-officedocument.presentationml.slideLayout+xml"/>
  <Override PartName="/ppt/slides/slide83.xml" ContentType="application/vnd.openxmlformats-officedocument.presentationml.slide+xml"/>
  <Override PartName="/ppt/slideLayouts/slideLayout4437.xml" ContentType="application/vnd.openxmlformats-officedocument.presentationml.slideLayout+xml"/>
  <Override PartName="/ppt/slides/slide67.xml" ContentType="application/vnd.openxmlformats-officedocument.presentationml.slide+xml"/>
  <Override PartName="/ppt/slideLayouts/slideLayout4456.xml" ContentType="application/vnd.openxmlformats-officedocument.presentationml.slideLayout+xml"/>
  <Override PartName="/ppt/slideLayouts/slideLayoutmaster279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4458.xml" ContentType="application/vnd.openxmlformats-officedocument.presentationml.slideLayout+xml"/>
  <Override PartName="/ppt/slides/slide54.xml" ContentType="application/vnd.openxmlformats-officedocument.presentationml.slide+xml"/>
  <Override PartName="/ppt/slideLayouts/slideLayout4473.xml" ContentType="application/vnd.openxmlformats-officedocument.presentationml.slideLayout+xml"/>
  <Override PartName="/ppt/theme/theme0.xml" ContentType="application/vnd.openxmlformats-officedocument.theme+xml"/>
  <Override PartName="/ppt/slideLayouts/slideLayout4466.xml" ContentType="application/vnd.openxmlformats-officedocument.presentationml.slideLayout+xml"/>
  <Override PartName="/ppt/slides/slide34.xml" ContentType="application/vnd.openxmlformats-officedocument.presentationml.slide+xml"/>
  <Override PartName="/ppt/slides/slide14.xml" ContentType="application/vnd.openxmlformats-officedocument.presentationml.slide+xml"/>
  <Override PartName="/ppt/slideLayouts/slideLayout4547.xml" ContentType="application/vnd.openxmlformats-officedocument.presentationml.slideLayout+xml"/>
  <Override PartName="/ppt/slides/slide127.xml" ContentType="application/vnd.openxmlformats-officedocument.presentationml.slide+xml"/>
  <Override PartName="/docProps/core.xml" ContentType="application/vnd.openxmlformats-package.core-properties+xml"/>
  <Override PartName="/ppt/slideLayouts/slideLayout4579.xml" ContentType="application/vnd.openxmlformats-officedocument.presentationml.slideLayout+xml"/>
  <Override PartName="/ppt/slideLayouts/slideLayout4435.xml" ContentType="application/vnd.openxmlformats-officedocument.presentationml.slideLayout+xml"/>
  <Override PartName="/ppt/slides/slide93.xml" ContentType="application/vnd.openxmlformats-officedocument.presentationml.slide+xml"/>
  <Override PartName="/ppt/slides/slide90.xml" ContentType="application/vnd.openxmlformats-officedocument.presentationml.slide+xml"/>
  <Override PartName="/ppt/slides/slide4.xml" ContentType="application/vnd.openxmlformats-officedocument.presentationml.slide+xml"/>
  <Override PartName="/ppt/slideLayouts/slideLayout4498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531.xml" ContentType="application/vnd.openxmlformats-officedocument.presentationml.slideLayout+xml"/>
  <Override PartName="/ppt/slides/slide82.xml" ContentType="application/vnd.openxmlformats-officedocument.presentationml.slide+xml"/>
  <Override PartName="/ppt/slideLayouts/slideLayout4519.xml" ContentType="application/vnd.openxmlformats-officedocument.presentationml.slideLayout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Layouts/slideLayout4529.xml" ContentType="application/vnd.openxmlformats-officedocument.presentationml.slideLayout+xml"/>
  <Override PartName="/ppt/slideLayouts/slideLayout4452.xml" ContentType="application/vnd.openxmlformats-officedocument.presentationml.slideLayout+xml"/>
  <Override PartName="/ppt/slides/slide53.xml" ContentType="application/vnd.openxmlformats-officedocument.presentationml.slide+xml"/>
  <Override PartName="/ppt/slideLayouts/slideLayout457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546.xml" ContentType="application/vnd.openxmlformats-officedocument.presentationml.slideLayout+xml"/>
  <Override PartName="/ppt/slideLayouts/slideLayout4552.xml" ContentType="application/vnd.openxmlformats-officedocument.presentationml.slideLayout+xml"/>
  <Override PartName="/ppt/slides/slide92.xml" ContentType="application/vnd.openxmlformats-officedocument.presentationml.slide+xml"/>
  <Override PartName="/ppt/slideLayouts/slideLayout4449.xml" ContentType="application/vnd.openxmlformats-officedocument.presentationml.slideLayout+xml"/>
  <Override PartName="/ppt/slides/slide78.xml" ContentType="application/vnd.openxmlformats-officedocument.presentationml.slide+xml"/>
  <Override PartName="/ppt/slides/slide43.xml" ContentType="application/vnd.openxmlformats-officedocument.presentationml.slide+xml"/>
  <Override PartName="/ppt/slideLayouts/slideLayout4484.xml" ContentType="application/vnd.openxmlformats-officedocument.presentationml.slideLayout+xml"/>
  <Override PartName="/ppt/slides/slide0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Layouts/slideLayout4513.xml" ContentType="application/vnd.openxmlformats-officedocument.presentationml.slideLayout+xml"/>
  <Override PartName="/ppt/slideLayouts/slideLayout449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master28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97.xml" ContentType="application/vnd.openxmlformats-officedocument.presentationml.slide+xml"/>
  <Override PartName="/ppt/slides/slide40.xml" ContentType="application/vnd.openxmlformats-officedocument.presentationml.slide+xml"/>
  <Override PartName="/ppt/slideLayouts/slideLayout4453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4580.xml" ContentType="application/vnd.openxmlformats-officedocument.presentationml.slideLayout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Layouts/slideLayout4568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4532.xml" ContentType="application/vnd.openxmlformats-officedocument.presentationml.slideLayout+xml"/>
  <Override PartName="/ppt/slideMasters/slideMaster279.xml" ContentType="application/vnd.openxmlformats-officedocument.presentationml.slideMaster+xml"/>
  <Override PartName="/ppt/slides/slide88.xml" ContentType="application/vnd.openxmlformats-officedocument.presentationml.slide+xml"/>
  <Override PartName="/ppt/theme/theme278.xml" ContentType="application/vnd.openxmlformats-officedocument.theme+xml"/>
  <Override PartName="/ppt/slideLayouts/slideLayout4586.xml" ContentType="application/vnd.openxmlformats-officedocument.presentationml.slideLayout+xml"/>
  <Override PartName="/ppt/slideLayouts/slideLayout4483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4504.xml" ContentType="application/vnd.openxmlformats-officedocument.presentationml.slideLayout+xml"/>
  <Override PartName="/ppt/slideLayouts/slideLayout4502.xml" ContentType="application/vnd.openxmlformats-officedocument.presentationml.slideLayout+xml"/>
  <Override PartName="/ppt/slideLayouts/slideLayout4520.xml" ContentType="application/vnd.openxmlformats-officedocument.presentationml.slideLayout+xml"/>
  <Override PartName="/ppt/slideLayouts/slideLayoutmaster281.xml" ContentType="application/vnd.openxmlformats-officedocument.presentationml.slideLayout+xml"/>
  <Override PartName="/ppt/slideLayouts/slideLayout4577.xml" ContentType="application/vnd.openxmlformats-officedocument.presentationml.slideLayout+xml"/>
  <Override PartName="/ppt/slideLayouts/slideLayoutmaster276.xml" ContentType="application/vnd.openxmlformats-officedocument.presentationml.slideLayout+xml"/>
  <Override PartName="/ppt/theme/theme280.xml" ContentType="application/vnd.openxmlformats-officedocument.theme+xml"/>
  <Override PartName="/ppt/slideLayouts/slideLayoutmaster277.xml" ContentType="application/vnd.openxmlformats-officedocument.presentationml.slideLayout+xml"/>
  <Override PartName="/ppt/slideLayouts/slideLayout4467.xml" ContentType="application/vnd.openxmlformats-officedocument.presentationml.slideLayout+xml"/>
  <Override PartName="/ppt/slides/slide73.xml" ContentType="application/vnd.openxmlformats-officedocument.presentationml.slide+xml"/>
  <Override PartName="/ppt/slideLayouts/slideLayoutmaster285.xml" ContentType="application/vnd.openxmlformats-officedocument.presentationml.slideLayout+xml"/>
  <Override PartName="/ppt/slides/slide72.xml" ContentType="application/vnd.openxmlformats-officedocument.presentationml.slide+xml"/>
  <Override PartName="/ppt/slideLayouts/slideLayoutmaster286.xml" ContentType="application/vnd.openxmlformats-officedocument.presentationml.slideLayout+xml"/>
  <Override PartName="/ppt/slideLayouts/slideLayoutmaster0.xml" ContentType="application/vnd.openxmlformats-officedocument.presentationml.slideLayout+xml"/>
  <Override PartName="/ppt/slideLayouts/slideLayout4433.xml" ContentType="application/vnd.openxmlformats-officedocument.presentationml.slideLayout+xml"/>
  <Override PartName="/ppt/slides/slide125.xml" ContentType="application/vnd.openxmlformats-officedocument.presentationml.slide+xml"/>
  <Override PartName="/ppt/slideLayouts/slideLayout4464.xml" ContentType="application/vnd.openxmlformats-officedocument.presentationml.slideLayout+xml"/>
  <Override PartName="/ppt/slideMasters/slideMaster277.xml" ContentType="application/vnd.openxmlformats-officedocument.presentationml.slideMaster+xml"/>
  <Override PartName="/ppt/slideLayouts/slideLayout4425.xml" ContentType="application/vnd.openxmlformats-officedocument.presentationml.slideLayout+xml"/>
  <Override PartName="/ppt/slideLayouts/slideLayout4583.xml" ContentType="application/vnd.openxmlformats-officedocument.presentationml.slideLayout+xml"/>
  <Override PartName="/ppt/slideLayouts/slideLayout4553.xml" ContentType="application/vnd.openxmlformats-officedocument.presentationml.slideLayout+xml"/>
  <Override PartName="/ppt/slideLayouts/slideLayout45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421.xml" ContentType="application/vnd.openxmlformats-officedocument.presentationml.slideLayout+xml"/>
  <Override PartName="/ppt/slideMasters/slideMaster286.xml" ContentType="application/vnd.openxmlformats-officedocument.presentationml.slideMaster+xml"/>
  <Override PartName="/ppt/slides/slide47.xml" ContentType="application/vnd.openxmlformats-officedocument.presentationml.slide+xml"/>
  <Override PartName="/ppt/slides/slide121.xml" ContentType="application/vnd.openxmlformats-officedocument.presentationml.slide+xml"/>
  <Override PartName="/ppt/slideLayouts/slideLayout4549.xml" ContentType="application/vnd.openxmlformats-officedocument.presentationml.slideLayout+xml"/>
  <Override PartName="/ppt/slides/slide111.xml" ContentType="application/vnd.openxmlformats-officedocument.presentationml.slide+xml"/>
  <Override PartName="/ppt/slides/slide119.xml" ContentType="application/vnd.openxmlformats-officedocument.presentationml.slide+xml"/>
  <Override PartName="/ppt/slides/slide104.xml" ContentType="application/vnd.openxmlformats-officedocument.presentationml.slide+xml"/>
  <Override PartName="/ppt/slides/slide102.xml" ContentType="application/vnd.openxmlformats-officedocument.presentationml.slide+xml"/>
  <Override PartName="/ppt/slideLayouts/slideLayout4486.xml" ContentType="application/vnd.openxmlformats-officedocument.presentationml.slideLayout+xml"/>
  <Override PartName="/ppt/slides/slide98.xml" ContentType="application/vnd.openxmlformats-officedocument.presentationml.slide+xml"/>
  <Override PartName="/ppt/slides/slide23.xml" ContentType="application/vnd.openxmlformats-officedocument.presentationml.slide+xml"/>
  <Override PartName="/ppt/slideLayouts/slideLayoutmaster280.xml" ContentType="application/vnd.openxmlformats-officedocument.presentationml.slideLayout+xml"/>
  <Override PartName="/ppt/slideLayouts/slideLayout4469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84.xml" ContentType="application/vnd.openxmlformats-officedocument.theme+xml"/>
  <Override PartName="/ppt/slideMasters/slideMaster283.xml" ContentType="application/vnd.openxmlformats-officedocument.presentationml.slideMaster+xml"/>
  <Override PartName="/ppt/slides/slide64.xml" ContentType="application/vnd.openxmlformats-officedocument.presentationml.slide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slideLayouts/slideLayout4535.xml" ContentType="application/vnd.openxmlformats-officedocument.presentationml.slideLayout+xml"/>
  <Override PartName="/ppt/theme/theme282.xml" ContentType="application/vnd.openxmlformats-officedocument.theme+xml"/>
  <Override PartName="/ppt/slideLayouts/slideLayout4418.xml" ContentType="application/vnd.openxmlformats-officedocument.presentationml.slideLayout+xml"/>
  <Override PartName="/ppt/slideLayouts/slideLayout4436.xml" ContentType="application/vnd.openxmlformats-officedocument.presentationml.slideLayout+xml"/>
  <Override PartName="/ppt/slideLayouts/slideLayout4548.xml" ContentType="application/vnd.openxmlformats-officedocument.presentationml.slideLayout+xml"/>
  <Override PartName="/ppt/slides/slide128.xml" ContentType="application/vnd.openxmlformats-officedocument.presentationml.slide+xml"/>
  <Override PartName="/ppt/slides/slide116.xml" ContentType="application/vnd.openxmlformats-officedocument.presentationml.slide+xml"/>
  <Override PartName="/ppt/slideLayouts/slideLayout456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0.xml" ContentType="application/vnd.openxmlformats-officedocument.presentationml.slideLayout+xml"/>
  <Override PartName="/ppt/slideLayouts/slideLayout4417.xml" ContentType="application/vnd.openxmlformats-officedocument.presentationml.slideLayout+xml"/>
  <Override PartName="/ppt/slides/slide60.xml" ContentType="application/vnd.openxmlformats-officedocument.presentationml.slide+xml"/>
  <Override PartName="/ppt/slideLayouts/slideLayout4554.xml" ContentType="application/vnd.openxmlformats-officedocument.presentationml.slideLayout+xml"/>
  <Override PartName="/ppt/slides/slide49.xml" ContentType="application/vnd.openxmlformats-officedocument.presentationml.slide+xml"/>
  <Override PartName="/ppt/slideLayouts/slideLayout4468.xml" ContentType="application/vnd.openxmlformats-officedocument.presentationml.slideLayout+xml"/>
  <Override PartName="/ppt/slides/slide1.xml" ContentType="application/vnd.openxmlformats-officedocument.presentationml.slide+xml"/>
  <Override PartName="/ppt/theme/theme286.xml" ContentType="application/vnd.openxmlformats-officedocument.theme+xml"/>
  <Override PartName="/ppt/slides/slide123.xml" ContentType="application/vnd.openxmlformats-officedocument.presentationml.slide+xml"/>
  <Override PartName="/ppt/slides/slide76.xml" ContentType="application/vnd.openxmlformats-officedocument.presentationml.slide+xml"/>
  <Override PartName="/ppt/slides/slide65.xml" ContentType="application/vnd.openxmlformats-officedocument.presentationml.slide+xml"/>
  <Override PartName="/ppt/slideLayouts/slideLayout4470.xml" ContentType="application/vnd.openxmlformats-officedocument.presentationml.slideLayout+xml"/>
  <Override PartName="/ppt/slides/slide95.xml" ContentType="application/vnd.openxmlformats-officedocument.presentationml.slide+xml"/>
  <Override PartName="/ppt/slides/slide91.xml" ContentType="application/vnd.openxmlformats-officedocument.presentationml.slide+xml"/>
  <Override PartName="/ppt/slideLayouts/slideLayout4419.xml" ContentType="application/vnd.openxmlformats-officedocument.presentationml.slideLayout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25.xml" ContentType="application/vnd.openxmlformats-officedocument.presentationml.slide+xml"/>
  <Override PartName="/ppt/slideLayouts/slideLayout4480.xml" ContentType="application/vnd.openxmlformats-officedocument.presentationml.slideLayout+xml"/>
  <Override PartName="/ppt/slides/slide107.xml" ContentType="application/vnd.openxmlformats-officedocument.presentationml.slide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embedTrueTypeFonts="1">
  <p:sldMasterIdLst>
    <p:sldMasterId r:id="rId3" id="2147483648"/>
    <p:sldMasterId r:id="rId4" id="2147483924"/>
    <p:sldMasterId r:id="rId5" id="2147483925"/>
    <p:sldMasterId r:id="rId6" id="2147483926"/>
    <p:sldMasterId r:id="rId7" id="2147483927"/>
    <p:sldMasterId r:id="rId8" id="2147483928"/>
    <p:sldMasterId r:id="rId9" id="2147483929"/>
    <p:sldMasterId r:id="rId10" id="2147483930"/>
    <p:sldMasterId r:id="rId11" id="2147483931"/>
    <p:sldMasterId r:id="rId12" id="2147483932"/>
    <p:sldMasterId r:id="rId13" id="2147483933"/>
    <p:sldMasterId r:id="rId14" id="2147483934"/>
  </p:sldMasterIdLst>
  <p:sldIdLst>
    <p:sldId r:id="rIds397" id="397"/>
    <p:sldId r:id="rIds398" id="398"/>
    <p:sldId r:id="rIds400" id="400"/>
    <p:sldId r:id="rIds401" id="401"/>
    <p:sldId r:id="rIds402" id="402"/>
    <p:sldId r:id="rIds403" id="403"/>
    <p:sldId r:id="rIds404" id="404"/>
    <p:sldId r:id="rIds405" id="405"/>
    <p:sldId r:id="rIds507" id="507"/>
    <p:sldId r:id="rIds508" id="508"/>
    <p:sldId r:id="rIds509" id="509"/>
    <p:sldId r:id="rIds406" id="406"/>
    <p:sldId r:id="rIds407" id="407"/>
    <p:sldId r:id="rIds408" id="408"/>
    <p:sldId r:id="rIds409" id="409"/>
    <p:sldId r:id="rIds410" id="410"/>
    <p:sldId r:id="rIds419" id="419"/>
    <p:sldId r:id="rIds420" id="420"/>
    <p:sldId r:id="rIds421" id="421"/>
    <p:sldId r:id="rIds422" id="422"/>
    <p:sldId r:id="rIds510" id="510"/>
    <p:sldId r:id="rIds512" id="512"/>
    <p:sldId r:id="rIds511" id="511"/>
    <p:sldId r:id="rIds513" id="513"/>
    <p:sldId r:id="rIds514" id="514"/>
    <p:sldId r:id="rIds515" id="515"/>
    <p:sldId r:id="rIds423" id="423"/>
    <p:sldId r:id="rIds424" id="424"/>
    <p:sldId r:id="rIds426" id="426"/>
    <p:sldId r:id="rIds427" id="427"/>
    <p:sldId r:id="rIds516" id="516"/>
    <p:sldId r:id="rIds517" id="517"/>
    <p:sldId r:id="rIds518" id="518"/>
    <p:sldId r:id="rIds519" id="519"/>
    <p:sldId r:id="rIds520" id="520"/>
    <p:sldId r:id="rIds521" id="521"/>
    <p:sldId r:id="rIds434" id="434"/>
    <p:sldId r:id="rIds522" id="522"/>
    <p:sldId r:id="rIds436" id="436"/>
    <p:sldId r:id="rIds437" id="437"/>
    <p:sldId r:id="rIds438" id="438"/>
    <p:sldId r:id="rIds439" id="439"/>
    <p:sldId r:id="rIds379" id="379"/>
    <p:sldId r:id="rIds380" id="380"/>
    <p:sldId r:id="rIds381" id="381"/>
    <p:sldId r:id="rIds382" id="382"/>
    <p:sldId r:id="rIds523" id="523"/>
    <p:sldId r:id="rIds524" id="524"/>
    <p:sldId r:id="rIds525" id="525"/>
    <p:sldId r:id="rIds384" id="384"/>
    <p:sldId r:id="rIds383" id="383"/>
    <p:sldId r:id="rIds385" id="385"/>
    <p:sldId r:id="rIds386" id="386"/>
    <p:sldId r:id="rIds387" id="387"/>
    <p:sldId r:id="rIds388" id="388"/>
    <p:sldId r:id="rIds389" id="389"/>
    <p:sldId r:id="rIds390" id="390"/>
    <p:sldId r:id="rIds526" id="526"/>
    <p:sldId r:id="rIds527" id="527"/>
    <p:sldId r:id="rIds392" id="392"/>
    <p:sldId r:id="rIds356" id="356"/>
    <p:sldId r:id="rIds471" id="471"/>
    <p:sldId r:id="rIds472" id="472"/>
    <p:sldId r:id="rIds473" id="473"/>
    <p:sldId r:id="rIds528" id="528"/>
    <p:sldId r:id="rIds541" id="541"/>
    <p:sldId r:id="rIds542" id="542"/>
    <p:sldId r:id="rIds543" id="543"/>
    <p:sldId r:id="rIds544" id="544"/>
    <p:sldId r:id="rIds545" id="545"/>
    <p:sldId r:id="rIds546" id="546"/>
    <p:sldId r:id="rIds547" id="547"/>
    <p:sldId r:id="rIds548" id="548"/>
    <p:sldId r:id="rIds549" id="549"/>
    <p:sldId r:id="rIds529" id="529"/>
    <p:sldId r:id="rIds530" id="530"/>
    <p:sldId r:id="rIds531" id="531"/>
    <p:sldId r:id="rIds532" id="532"/>
    <p:sldId r:id="rIds534" id="534"/>
    <p:sldId r:id="rIds474" id="474"/>
    <p:sldId r:id="rIds475" id="475"/>
    <p:sldId r:id="rIds476" id="476"/>
    <p:sldId r:id="rIds477" id="477"/>
    <p:sldId r:id="rIds535" id="535"/>
    <p:sldId r:id="rIds536" id="536"/>
    <p:sldId r:id="rIds537" id="537"/>
    <p:sldId r:id="rIds538" id="538"/>
    <p:sldId r:id="rIds540" id="540"/>
    <p:sldId r:id="rIds539" id="539"/>
    <p:sldId r:id="rIds550" id="550"/>
    <p:sldId r:id="rIds552" id="552"/>
    <p:sldId r:id="rIds551" id="551"/>
    <p:sldId r:id="rIds553" id="553"/>
    <p:sldId r:id="rIds554" id="554"/>
    <p:sldId r:id="rIds555" id="555"/>
    <p:sldId r:id="rIds556" id="556"/>
    <p:sldId r:id="rIds489" id="489"/>
    <p:sldId r:id="rIds490" id="490"/>
    <p:sldId r:id="rIds491" id="491"/>
    <p:sldId r:id="rIds492" id="492"/>
    <p:sldId r:id="rIds493" id="493"/>
    <p:sldId r:id="rIds494" id="494"/>
    <p:sldId r:id="rIds557" id="557"/>
    <p:sldId r:id="rIds495" id="495"/>
    <p:sldId r:id="rIds496" id="496"/>
    <p:sldId r:id="rIds497" id="497"/>
    <p:sldId r:id="rIds372" id="372"/>
    <p:sldId r:id="rIds373" id="373"/>
    <p:sldId r:id="rIds374" id="374"/>
    <p:sldId r:id="rIds375" id="375"/>
    <p:sldId r:id="rIds367" id="367"/>
    <p:sldId r:id="rIds366" id="366"/>
    <p:sldId r:id="rIds365" id="365"/>
    <p:sldId r:id="rIds364" id="364"/>
    <p:sldId r:id="rIds558" id="558"/>
    <p:sldId r:id="rIds559" id="559"/>
    <p:sldId r:id="rIds560" id="560"/>
    <p:sldId r:id="rIds561" id="561"/>
    <p:sldId r:id="rIds498" id="498"/>
    <p:sldId r:id="rIds499" id="499"/>
    <p:sldId r:id="rIds501" id="501"/>
    <p:sldId r:id="rIds502" id="502"/>
    <p:sldId r:id="rIds504" id="504"/>
    <p:sldId r:id="rIds506" id="506"/>
    <p:sldId r:id="rIds503" id="503"/>
    <p:sldId r:id="rIds500" id="500"/>
    <p:sldId r:id="rIds378" id="378"/>
    <p:sldId r:id="rIds505" id="505"/>
    <p:sldId r:id="rIds293" id="293"/>
  </p:sldIdLst>
  <p:sldSz cx="9144000" cy="6858000" type="screen4x3"/>
  <p:notesSz cx="6858000" cy="9144000"/>
  <p:embeddedFontLst>
    <p:embeddedFont>
      <p:font typeface="WPS Special 1"/>
      <p:regular r:id="rId145"/>
    </p:embeddedFont>
  </p:embeddedFontLst>
  <p:defaultTextStyle>
    <a:lvl1pPr indent="0" algn="l" fontAlgn="base" marL="0" eaLnBrk="0" hangingPunct="false" rtl="false">
      <a:lnSpc>
        <a:spcPct val="100000"/>
      </a:lnSpc>
      <a:spcBef>
        <a:spcPct val="0"/>
      </a:spcBef>
      <a:spcAft>
        <a:spcPct val="0"/>
      </a:spcAft>
      <a:buNone/>
      <a:defRPr sz="2400">
        <a:solidFill>
          <a:schemeClr val="tx1"/>
        </a:solidFill>
        <a:latin charset="0" typeface="Times New Roman"/>
        <a:ea charset="-122" typeface="宋体"/>
      </a:defRPr>
    </a:lvl1pPr>
    <a:lvl2pPr indent="0" algn="l" fontAlgn="base" marL="457200" eaLnBrk="0" hangingPunct="false" rtl="false">
      <a:lnSpc>
        <a:spcPct val="100000"/>
      </a:lnSpc>
      <a:spcBef>
        <a:spcPct val="0"/>
      </a:spcBef>
      <a:spcAft>
        <a:spcPct val="0"/>
      </a:spcAft>
      <a:buNone/>
      <a:defRPr sz="2400">
        <a:solidFill>
          <a:schemeClr val="tx1"/>
        </a:solidFill>
        <a:latin charset="0" typeface="Times New Roman"/>
        <a:ea charset="-122" typeface="宋体"/>
      </a:defRPr>
    </a:lvl2pPr>
    <a:lvl3pPr indent="0" algn="l" fontAlgn="base" marL="914400" eaLnBrk="0" hangingPunct="false" rtl="false">
      <a:lnSpc>
        <a:spcPct val="100000"/>
      </a:lnSpc>
      <a:spcBef>
        <a:spcPct val="0"/>
      </a:spcBef>
      <a:spcAft>
        <a:spcPct val="0"/>
      </a:spcAft>
      <a:buNone/>
      <a:defRPr sz="2400">
        <a:solidFill>
          <a:schemeClr val="tx1"/>
        </a:solidFill>
        <a:latin charset="0" typeface="Times New Roman"/>
        <a:ea charset="-122" typeface="宋体"/>
      </a:defRPr>
    </a:lvl3pPr>
    <a:lvl4pPr indent="0" algn="l" fontAlgn="base" marL="1371600" eaLnBrk="0" hangingPunct="false" rtl="false">
      <a:lnSpc>
        <a:spcPct val="100000"/>
      </a:lnSpc>
      <a:spcBef>
        <a:spcPct val="0"/>
      </a:spcBef>
      <a:spcAft>
        <a:spcPct val="0"/>
      </a:spcAft>
      <a:buNone/>
      <a:defRPr sz="2400">
        <a:solidFill>
          <a:schemeClr val="tx1"/>
        </a:solidFill>
        <a:latin charset="0" typeface="Times New Roman"/>
        <a:ea charset="-122" typeface="宋体"/>
      </a:defRPr>
    </a:lvl4pPr>
    <a:lvl5pPr indent="0" algn="l" fontAlgn="base" marL="1828800" eaLnBrk="0" hangingPunct="false" rtl="false">
      <a:lnSpc>
        <a:spcPct val="100000"/>
      </a:lnSpc>
      <a:spcBef>
        <a:spcPct val="0"/>
      </a:spcBef>
      <a:spcAft>
        <a:spcPct val="0"/>
      </a:spcAft>
      <a:buNone/>
      <a:defRPr sz="2400">
        <a:solidFill>
          <a:schemeClr val="tx1"/>
        </a:solidFill>
        <a:latin charset="0" typeface="Times New Roman"/>
        <a:ea charset="-122" typeface="宋体"/>
      </a:defRPr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25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3" Type="http://schemas.openxmlformats.org/officeDocument/2006/relationships/slideMaster" Target="slideMasters/slideMaster0.xml" /><Relationship Id="rId4" Type="http://schemas.openxmlformats.org/officeDocument/2006/relationships/slideMaster" Target="slideMasters/slideMaster276.xml" /><Relationship Id="rId5" Type="http://schemas.openxmlformats.org/officeDocument/2006/relationships/slideMaster" Target="slideMasters/slideMaster277.xml" /><Relationship Id="rId6" Type="http://schemas.openxmlformats.org/officeDocument/2006/relationships/slideMaster" Target="slideMasters/slideMaster278.xml" /><Relationship Id="rId7" Type="http://schemas.openxmlformats.org/officeDocument/2006/relationships/slideMaster" Target="slideMasters/slideMaster279.xml" /><Relationship Id="rId8" Type="http://schemas.openxmlformats.org/officeDocument/2006/relationships/slideMaster" Target="slideMasters/slideMaster280.xml" /><Relationship Id="rId9" Type="http://schemas.openxmlformats.org/officeDocument/2006/relationships/slideMaster" Target="slideMasters/slideMaster281.xml" /><Relationship Id="rId10" Type="http://schemas.openxmlformats.org/officeDocument/2006/relationships/slideMaster" Target="slideMasters/slideMaster282.xml" /><Relationship Id="rId11" Type="http://schemas.openxmlformats.org/officeDocument/2006/relationships/slideMaster" Target="slideMasters/slideMaster283.xml" /><Relationship Id="rId12" Type="http://schemas.openxmlformats.org/officeDocument/2006/relationships/slideMaster" Target="slideMasters/slideMaster284.xml" /><Relationship Id="rId13" Type="http://schemas.openxmlformats.org/officeDocument/2006/relationships/slideMaster" Target="slideMasters/slideMaster285.xml" /><Relationship Id="rId14" Type="http://schemas.openxmlformats.org/officeDocument/2006/relationships/slideMaster" Target="slideMasters/slideMaster286.xml" /><Relationship Id="rIds397" Type="http://schemas.openxmlformats.org/officeDocument/2006/relationships/slide" Target="slides/slide0.xml" /><Relationship Id="rIds398" Type="http://schemas.openxmlformats.org/officeDocument/2006/relationships/slide" Target="slides/slide1.xml" /><Relationship Id="rIds400" Type="http://schemas.openxmlformats.org/officeDocument/2006/relationships/slide" Target="slides/slide2.xml" /><Relationship Id="rIds401" Type="http://schemas.openxmlformats.org/officeDocument/2006/relationships/slide" Target="slides/slide3.xml" /><Relationship Id="rIds402" Type="http://schemas.openxmlformats.org/officeDocument/2006/relationships/slide" Target="slides/slide4.xml" /><Relationship Id="rIds403" Type="http://schemas.openxmlformats.org/officeDocument/2006/relationships/slide" Target="slides/slide5.xml" /><Relationship Id="rIds404" Type="http://schemas.openxmlformats.org/officeDocument/2006/relationships/slide" Target="slides/slide6.xml" /><Relationship Id="rIds405" Type="http://schemas.openxmlformats.org/officeDocument/2006/relationships/slide" Target="slides/slide7.xml" /><Relationship Id="rIds507" Type="http://schemas.openxmlformats.org/officeDocument/2006/relationships/slide" Target="slides/slide8.xml" /><Relationship Id="rIds508" Type="http://schemas.openxmlformats.org/officeDocument/2006/relationships/slide" Target="slides/slide9.xml" /><Relationship Id="rIds509" Type="http://schemas.openxmlformats.org/officeDocument/2006/relationships/slide" Target="slides/slide10.xml" /><Relationship Id="rIds406" Type="http://schemas.openxmlformats.org/officeDocument/2006/relationships/slide" Target="slides/slide11.xml" /><Relationship Id="rIds407" Type="http://schemas.openxmlformats.org/officeDocument/2006/relationships/slide" Target="slides/slide12.xml" /><Relationship Id="rIds408" Type="http://schemas.openxmlformats.org/officeDocument/2006/relationships/slide" Target="slides/slide13.xml" /><Relationship Id="rIds409" Type="http://schemas.openxmlformats.org/officeDocument/2006/relationships/slide" Target="slides/slide14.xml" /><Relationship Id="rIds410" Type="http://schemas.openxmlformats.org/officeDocument/2006/relationships/slide" Target="slides/slide15.xml" /><Relationship Id="rIds419" Type="http://schemas.openxmlformats.org/officeDocument/2006/relationships/slide" Target="slides/slide16.xml" /><Relationship Id="rIds420" Type="http://schemas.openxmlformats.org/officeDocument/2006/relationships/slide" Target="slides/slide17.xml" /><Relationship Id="rIds421" Type="http://schemas.openxmlformats.org/officeDocument/2006/relationships/slide" Target="slides/slide18.xml" /><Relationship Id="rIds422" Type="http://schemas.openxmlformats.org/officeDocument/2006/relationships/slide" Target="slides/slide19.xml" /><Relationship Id="rIds510" Type="http://schemas.openxmlformats.org/officeDocument/2006/relationships/slide" Target="slides/slide20.xml" /><Relationship Id="rIds512" Type="http://schemas.openxmlformats.org/officeDocument/2006/relationships/slide" Target="slides/slide21.xml" /><Relationship Id="rIds511" Type="http://schemas.openxmlformats.org/officeDocument/2006/relationships/slide" Target="slides/slide22.xml" /><Relationship Id="rIds513" Type="http://schemas.openxmlformats.org/officeDocument/2006/relationships/slide" Target="slides/slide23.xml" /><Relationship Id="rIds514" Type="http://schemas.openxmlformats.org/officeDocument/2006/relationships/slide" Target="slides/slide24.xml" /><Relationship Id="rIds515" Type="http://schemas.openxmlformats.org/officeDocument/2006/relationships/slide" Target="slides/slide25.xml" /><Relationship Id="rIds423" Type="http://schemas.openxmlformats.org/officeDocument/2006/relationships/slide" Target="slides/slide26.xml" /><Relationship Id="rIds424" Type="http://schemas.openxmlformats.org/officeDocument/2006/relationships/slide" Target="slides/slide27.xml" /><Relationship Id="rIds426" Type="http://schemas.openxmlformats.org/officeDocument/2006/relationships/slide" Target="slides/slide28.xml" /><Relationship Id="rIds427" Type="http://schemas.openxmlformats.org/officeDocument/2006/relationships/slide" Target="slides/slide29.xml" /><Relationship Id="rIds516" Type="http://schemas.openxmlformats.org/officeDocument/2006/relationships/slide" Target="slides/slide30.xml" /><Relationship Id="rIds517" Type="http://schemas.openxmlformats.org/officeDocument/2006/relationships/slide" Target="slides/slide31.xml" /><Relationship Id="rIds518" Type="http://schemas.openxmlformats.org/officeDocument/2006/relationships/slide" Target="slides/slide32.xml" /><Relationship Id="rIds519" Type="http://schemas.openxmlformats.org/officeDocument/2006/relationships/slide" Target="slides/slide33.xml" /><Relationship Id="rIds520" Type="http://schemas.openxmlformats.org/officeDocument/2006/relationships/slide" Target="slides/slide34.xml" /><Relationship Id="rIds521" Type="http://schemas.openxmlformats.org/officeDocument/2006/relationships/slide" Target="slides/slide35.xml" /><Relationship Id="rIds434" Type="http://schemas.openxmlformats.org/officeDocument/2006/relationships/slide" Target="slides/slide36.xml" /><Relationship Id="rIds522" Type="http://schemas.openxmlformats.org/officeDocument/2006/relationships/slide" Target="slides/slide37.xml" /><Relationship Id="rIds436" Type="http://schemas.openxmlformats.org/officeDocument/2006/relationships/slide" Target="slides/slide38.xml" /><Relationship Id="rIds437" Type="http://schemas.openxmlformats.org/officeDocument/2006/relationships/slide" Target="slides/slide39.xml" /><Relationship Id="rIds438" Type="http://schemas.openxmlformats.org/officeDocument/2006/relationships/slide" Target="slides/slide40.xml" /><Relationship Id="rIds439" Type="http://schemas.openxmlformats.org/officeDocument/2006/relationships/slide" Target="slides/slide41.xml" /><Relationship Id="rIds379" Type="http://schemas.openxmlformats.org/officeDocument/2006/relationships/slide" Target="slides/slide42.xml" /><Relationship Id="rIds380" Type="http://schemas.openxmlformats.org/officeDocument/2006/relationships/slide" Target="slides/slide43.xml" /><Relationship Id="rIds381" Type="http://schemas.openxmlformats.org/officeDocument/2006/relationships/slide" Target="slides/slide44.xml" /><Relationship Id="rIds382" Type="http://schemas.openxmlformats.org/officeDocument/2006/relationships/slide" Target="slides/slide45.xml" /><Relationship Id="rIds523" Type="http://schemas.openxmlformats.org/officeDocument/2006/relationships/slide" Target="slides/slide46.xml" /><Relationship Id="rIds524" Type="http://schemas.openxmlformats.org/officeDocument/2006/relationships/slide" Target="slides/slide47.xml" /><Relationship Id="rIds525" Type="http://schemas.openxmlformats.org/officeDocument/2006/relationships/slide" Target="slides/slide48.xml" /><Relationship Id="rIds384" Type="http://schemas.openxmlformats.org/officeDocument/2006/relationships/slide" Target="slides/slide49.xml" /><Relationship Id="rIds383" Type="http://schemas.openxmlformats.org/officeDocument/2006/relationships/slide" Target="slides/slide50.xml" /><Relationship Id="rIds385" Type="http://schemas.openxmlformats.org/officeDocument/2006/relationships/slide" Target="slides/slide51.xml" /><Relationship Id="rIds386" Type="http://schemas.openxmlformats.org/officeDocument/2006/relationships/slide" Target="slides/slide52.xml" /><Relationship Id="rIds387" Type="http://schemas.openxmlformats.org/officeDocument/2006/relationships/slide" Target="slides/slide53.xml" /><Relationship Id="rIds388" Type="http://schemas.openxmlformats.org/officeDocument/2006/relationships/slide" Target="slides/slide54.xml" /><Relationship Id="rIds389" Type="http://schemas.openxmlformats.org/officeDocument/2006/relationships/slide" Target="slides/slide55.xml" /><Relationship Id="rIds390" Type="http://schemas.openxmlformats.org/officeDocument/2006/relationships/slide" Target="slides/slide56.xml" /><Relationship Id="rIds526" Type="http://schemas.openxmlformats.org/officeDocument/2006/relationships/slide" Target="slides/slide57.xml" /><Relationship Id="rIds527" Type="http://schemas.openxmlformats.org/officeDocument/2006/relationships/slide" Target="slides/slide58.xml" /><Relationship Id="rIds392" Type="http://schemas.openxmlformats.org/officeDocument/2006/relationships/slide" Target="slides/slide59.xml" /><Relationship Id="rIds356" Type="http://schemas.openxmlformats.org/officeDocument/2006/relationships/slide" Target="slides/slide60.xml" /><Relationship Id="rIds471" Type="http://schemas.openxmlformats.org/officeDocument/2006/relationships/slide" Target="slides/slide61.xml" /><Relationship Id="rIds472" Type="http://schemas.openxmlformats.org/officeDocument/2006/relationships/slide" Target="slides/slide62.xml" /><Relationship Id="rIds473" Type="http://schemas.openxmlformats.org/officeDocument/2006/relationships/slide" Target="slides/slide63.xml" /><Relationship Id="rIds528" Type="http://schemas.openxmlformats.org/officeDocument/2006/relationships/slide" Target="slides/slide64.xml" /><Relationship Id="rIds541" Type="http://schemas.openxmlformats.org/officeDocument/2006/relationships/slide" Target="slides/slide65.xml" /><Relationship Id="rIds542" Type="http://schemas.openxmlformats.org/officeDocument/2006/relationships/slide" Target="slides/slide66.xml" /><Relationship Id="rIds543" Type="http://schemas.openxmlformats.org/officeDocument/2006/relationships/slide" Target="slides/slide67.xml" /><Relationship Id="rIds544" Type="http://schemas.openxmlformats.org/officeDocument/2006/relationships/slide" Target="slides/slide68.xml" /><Relationship Id="rIds545" Type="http://schemas.openxmlformats.org/officeDocument/2006/relationships/slide" Target="slides/slide69.xml" /><Relationship Id="rIds546" Type="http://schemas.openxmlformats.org/officeDocument/2006/relationships/slide" Target="slides/slide70.xml" /><Relationship Id="rIds547" Type="http://schemas.openxmlformats.org/officeDocument/2006/relationships/slide" Target="slides/slide71.xml" /><Relationship Id="rIds548" Type="http://schemas.openxmlformats.org/officeDocument/2006/relationships/slide" Target="slides/slide72.xml" /><Relationship Id="rIds549" Type="http://schemas.openxmlformats.org/officeDocument/2006/relationships/slide" Target="slides/slide73.xml" /><Relationship Id="rIds529" Type="http://schemas.openxmlformats.org/officeDocument/2006/relationships/slide" Target="slides/slide74.xml" /><Relationship Id="rIds530" Type="http://schemas.openxmlformats.org/officeDocument/2006/relationships/slide" Target="slides/slide75.xml" /><Relationship Id="rIds531" Type="http://schemas.openxmlformats.org/officeDocument/2006/relationships/slide" Target="slides/slide76.xml" /><Relationship Id="rIds532" Type="http://schemas.openxmlformats.org/officeDocument/2006/relationships/slide" Target="slides/slide77.xml" /><Relationship Id="rIds534" Type="http://schemas.openxmlformats.org/officeDocument/2006/relationships/slide" Target="slides/slide78.xml" /><Relationship Id="rIds474" Type="http://schemas.openxmlformats.org/officeDocument/2006/relationships/slide" Target="slides/slide79.xml" /><Relationship Id="rIds475" Type="http://schemas.openxmlformats.org/officeDocument/2006/relationships/slide" Target="slides/slide80.xml" /><Relationship Id="rIds476" Type="http://schemas.openxmlformats.org/officeDocument/2006/relationships/slide" Target="slides/slide81.xml" /><Relationship Id="rIds477" Type="http://schemas.openxmlformats.org/officeDocument/2006/relationships/slide" Target="slides/slide82.xml" /><Relationship Id="rIds535" Type="http://schemas.openxmlformats.org/officeDocument/2006/relationships/slide" Target="slides/slide83.xml" /><Relationship Id="rIds536" Type="http://schemas.openxmlformats.org/officeDocument/2006/relationships/slide" Target="slides/slide84.xml" /><Relationship Id="rIds537" Type="http://schemas.openxmlformats.org/officeDocument/2006/relationships/slide" Target="slides/slide85.xml" /><Relationship Id="rIds538" Type="http://schemas.openxmlformats.org/officeDocument/2006/relationships/slide" Target="slides/slide86.xml" /><Relationship Id="rIds540" Type="http://schemas.openxmlformats.org/officeDocument/2006/relationships/slide" Target="slides/slide87.xml" /><Relationship Id="rIds539" Type="http://schemas.openxmlformats.org/officeDocument/2006/relationships/slide" Target="slides/slide88.xml" /><Relationship Id="rIds550" Type="http://schemas.openxmlformats.org/officeDocument/2006/relationships/slide" Target="slides/slide89.xml" /><Relationship Id="rIds552" Type="http://schemas.openxmlformats.org/officeDocument/2006/relationships/slide" Target="slides/slide90.xml" /><Relationship Id="rIds551" Type="http://schemas.openxmlformats.org/officeDocument/2006/relationships/slide" Target="slides/slide91.xml" /><Relationship Id="rIds553" Type="http://schemas.openxmlformats.org/officeDocument/2006/relationships/slide" Target="slides/slide92.xml" /><Relationship Id="rIds554" Type="http://schemas.openxmlformats.org/officeDocument/2006/relationships/slide" Target="slides/slide93.xml" /><Relationship Id="rIds555" Type="http://schemas.openxmlformats.org/officeDocument/2006/relationships/slide" Target="slides/slide94.xml" /><Relationship Id="rIds556" Type="http://schemas.openxmlformats.org/officeDocument/2006/relationships/slide" Target="slides/slide95.xml" /><Relationship Id="rIds489" Type="http://schemas.openxmlformats.org/officeDocument/2006/relationships/slide" Target="slides/slide96.xml" /><Relationship Id="rIds490" Type="http://schemas.openxmlformats.org/officeDocument/2006/relationships/slide" Target="slides/slide97.xml" /><Relationship Id="rIds491" Type="http://schemas.openxmlformats.org/officeDocument/2006/relationships/slide" Target="slides/slide98.xml" /><Relationship Id="rIds492" Type="http://schemas.openxmlformats.org/officeDocument/2006/relationships/slide" Target="slides/slide99.xml" /><Relationship Id="rIds493" Type="http://schemas.openxmlformats.org/officeDocument/2006/relationships/slide" Target="slides/slide100.xml" /><Relationship Id="rIds494" Type="http://schemas.openxmlformats.org/officeDocument/2006/relationships/slide" Target="slides/slide101.xml" /><Relationship Id="rIds557" Type="http://schemas.openxmlformats.org/officeDocument/2006/relationships/slide" Target="slides/slide102.xml" /><Relationship Id="rIds495" Type="http://schemas.openxmlformats.org/officeDocument/2006/relationships/slide" Target="slides/slide103.xml" /><Relationship Id="rIds496" Type="http://schemas.openxmlformats.org/officeDocument/2006/relationships/slide" Target="slides/slide104.xml" /><Relationship Id="rIds497" Type="http://schemas.openxmlformats.org/officeDocument/2006/relationships/slide" Target="slides/slide105.xml" /><Relationship Id="rIds372" Type="http://schemas.openxmlformats.org/officeDocument/2006/relationships/slide" Target="slides/slide106.xml" /><Relationship Id="rIds373" Type="http://schemas.openxmlformats.org/officeDocument/2006/relationships/slide" Target="slides/slide107.xml" /><Relationship Id="rIds374" Type="http://schemas.openxmlformats.org/officeDocument/2006/relationships/slide" Target="slides/slide108.xml" /><Relationship Id="rIds375" Type="http://schemas.openxmlformats.org/officeDocument/2006/relationships/slide" Target="slides/slide109.xml" /><Relationship Id="rIds367" Type="http://schemas.openxmlformats.org/officeDocument/2006/relationships/slide" Target="slides/slide110.xml" /><Relationship Id="rIds366" Type="http://schemas.openxmlformats.org/officeDocument/2006/relationships/slide" Target="slides/slide111.xml" /><Relationship Id="rIds365" Type="http://schemas.openxmlformats.org/officeDocument/2006/relationships/slide" Target="slides/slide112.xml" /><Relationship Id="rIds364" Type="http://schemas.openxmlformats.org/officeDocument/2006/relationships/slide" Target="slides/slide113.xml" /><Relationship Id="rIds558" Type="http://schemas.openxmlformats.org/officeDocument/2006/relationships/slide" Target="slides/slide114.xml" /><Relationship Id="rIds559" Type="http://schemas.openxmlformats.org/officeDocument/2006/relationships/slide" Target="slides/slide115.xml" /><Relationship Id="rIds560" Type="http://schemas.openxmlformats.org/officeDocument/2006/relationships/slide" Target="slides/slide116.xml" /><Relationship Id="rIds561" Type="http://schemas.openxmlformats.org/officeDocument/2006/relationships/slide" Target="slides/slide117.xml" /><Relationship Id="rIds498" Type="http://schemas.openxmlformats.org/officeDocument/2006/relationships/slide" Target="slides/slide118.xml" /><Relationship Id="rIds499" Type="http://schemas.openxmlformats.org/officeDocument/2006/relationships/slide" Target="slides/slide119.xml" /><Relationship Id="rIds501" Type="http://schemas.openxmlformats.org/officeDocument/2006/relationships/slide" Target="slides/slide120.xml" /><Relationship Id="rIds502" Type="http://schemas.openxmlformats.org/officeDocument/2006/relationships/slide" Target="slides/slide121.xml" /><Relationship Id="rIds504" Type="http://schemas.openxmlformats.org/officeDocument/2006/relationships/slide" Target="slides/slide122.xml" /><Relationship Id="rIds506" Type="http://schemas.openxmlformats.org/officeDocument/2006/relationships/slide" Target="slides/slide123.xml" /><Relationship Id="rIds503" Type="http://schemas.openxmlformats.org/officeDocument/2006/relationships/slide" Target="slides/slide124.xml" /><Relationship Id="rIds500" Type="http://schemas.openxmlformats.org/officeDocument/2006/relationships/slide" Target="slides/slide125.xml" /><Relationship Id="rIds378" Type="http://schemas.openxmlformats.org/officeDocument/2006/relationships/slide" Target="slides/slide126.xml" /><Relationship Id="rIds505" Type="http://schemas.openxmlformats.org/officeDocument/2006/relationships/slide" Target="slides/slide127.xml" /><Relationship Id="rIds293" Type="http://schemas.openxmlformats.org/officeDocument/2006/relationships/slide" Target="slides/slide128.xml" /><Relationship Id="rIdp142" Type="http://schemas.openxmlformats.org/officeDocument/2006/relationships/presProps" Target="presProps.xml" /><Relationship Id="rIdp143" Type="http://schemas.openxmlformats.org/officeDocument/2006/relationships/tableStyles" Target="tableStyles.xml" /><Relationship Id="rIdp144" Type="http://schemas.openxmlformats.org/officeDocument/2006/relationships/viewProps" Target="viewProps.xml" /><Relationship Id="rId145" Type="http://schemas.openxmlformats.org/officeDocument/2006/relationships/font" Target="fonts/WPS_Specail_1.fntdata" /><Relationship Id="rIdt147" Type="http://schemas.openxmlformats.org/officeDocument/2006/relationships/theme" Target="theme/theme282.xml" /></Relationships>
</file>

<file path=ppt/slideLayouts/_rels/slideLayout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44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6.xml" /></Relationships>
</file>

<file path=ppt/slideLayouts/_rels/slideLayout44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7.xml" /></Relationships>
</file>

<file path=ppt/slideLayouts/_rels/slideLayout444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4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5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5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5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5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5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5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5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5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5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8.xml" /></Relationships>
</file>

<file path=ppt/slideLayouts/_rels/slideLayout446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6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6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6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6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6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7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7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7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7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7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79.xml" /></Relationships>
</file>

<file path=ppt/slideLayouts/_rels/slideLayout448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8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8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8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8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8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8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8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8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8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9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0.xml" /></Relationships>
</file>

<file path=ppt/slideLayouts/_rels/slideLayout449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49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49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49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50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50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50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50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50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50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50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1.xml" /></Relationships>
</file>

<file path=ppt/slideLayouts/_rels/slideLayout45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2.xml" /></Relationships>
</file>

<file path=ppt/slideLayouts/_rels/slideLayout45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3.xml" /></Relationships>
</file>

<file path=ppt/slideLayouts/_rels/slideLayout454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4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4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4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4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4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5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5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5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5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5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4.xml" /></Relationships>
</file>

<file path=ppt/slideLayouts/_rels/slideLayout456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6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6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6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6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6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6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6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6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6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7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5.xml" /></Relationships>
</file>

<file path=ppt/slideLayouts/_rels/slideLayout457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7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7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7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8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8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8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8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8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8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458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86.xml"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0.xml" /></Relationships>
</file>

<file path=ppt/slideLayouts/_rels/slideLayoutmaster0.xml.rels><?xml version="1.0" encoding="UTF-8" standalone="yes" ?><Relationships xmlns="http://schemas.openxmlformats.org/package/2006/relationships"><Relationship Id="rId0" Type="http://schemas.openxmlformats.org/officeDocument/2006/relationships/slideMaster" Target="../slideMasters/slideMaster0.xml" /></Relationships>
</file>

<file path=ppt/slideLayouts/_rels/slideLayoutmaster276.xml.rels><?xml version="1.0" encoding="UTF-8" standalone="yes" ?><Relationships xmlns="http://schemas.openxmlformats.org/package/2006/relationships"><Relationship Id="rId276" Type="http://schemas.openxmlformats.org/officeDocument/2006/relationships/slideMaster" Target="../slideMasters/slideMaster276.xml" /></Relationships>
</file>

<file path=ppt/slideLayouts/_rels/slideLayoutmaster277.xml.rels><?xml version="1.0" encoding="UTF-8" standalone="yes" ?><Relationships xmlns="http://schemas.openxmlformats.org/package/2006/relationships"><Relationship Id="rId277" Type="http://schemas.openxmlformats.org/officeDocument/2006/relationships/slideMaster" Target="../slideMasters/slideMaster277.xml" /></Relationships>
</file>

<file path=ppt/slideLayouts/_rels/slideLayoutmaster278.xml.rels><?xml version="1.0" encoding="UTF-8" standalone="yes" ?><Relationships xmlns="http://schemas.openxmlformats.org/package/2006/relationships"><Relationship Id="rId278" Type="http://schemas.openxmlformats.org/officeDocument/2006/relationships/slideMaster" Target="../slideMasters/slideMaster278.xml" /></Relationships>
</file>

<file path=ppt/slideLayouts/_rels/slideLayoutmaster279.xml.rels><?xml version="1.0" encoding="UTF-8" standalone="yes" ?><Relationships xmlns="http://schemas.openxmlformats.org/package/2006/relationships"><Relationship Id="rId279" Type="http://schemas.openxmlformats.org/officeDocument/2006/relationships/slideMaster" Target="../slideMasters/slideMaster279.xml" /></Relationships>
</file>

<file path=ppt/slideLayouts/_rels/slideLayoutmaster280.xml.rels><?xml version="1.0" encoding="UTF-8" standalone="yes" ?><Relationships xmlns="http://schemas.openxmlformats.org/package/2006/relationships"><Relationship Id="rId280" Type="http://schemas.openxmlformats.org/officeDocument/2006/relationships/slideMaster" Target="../slideMasters/slideMaster280.xml" /></Relationships>
</file>

<file path=ppt/slideLayouts/_rels/slideLayoutmaster281.xml.rels><?xml version="1.0" encoding="UTF-8" standalone="yes" ?><Relationships xmlns="http://schemas.openxmlformats.org/package/2006/relationships"><Relationship Id="rId281" Type="http://schemas.openxmlformats.org/officeDocument/2006/relationships/slideMaster" Target="../slideMasters/slideMaster281.xml" /></Relationships>
</file>

<file path=ppt/slideLayouts/_rels/slideLayoutmaster282.xml.rels><?xml version="1.0" encoding="UTF-8" standalone="yes" ?><Relationships xmlns="http://schemas.openxmlformats.org/package/2006/relationships"><Relationship Id="rId282" Type="http://schemas.openxmlformats.org/officeDocument/2006/relationships/slideMaster" Target="../slideMasters/slideMaster282.xml" /></Relationships>
</file>

<file path=ppt/slideLayouts/_rels/slideLayoutmaster283.xml.rels><?xml version="1.0" encoding="UTF-8" standalone="yes" ?><Relationships xmlns="http://schemas.openxmlformats.org/package/2006/relationships"><Relationship Id="rId283" Type="http://schemas.openxmlformats.org/officeDocument/2006/relationships/slideMaster" Target="../slideMasters/slideMaster283.xml" /></Relationships>
</file>

<file path=ppt/slideLayouts/_rels/slideLayoutmaster284.xml.rels><?xml version="1.0" encoding="UTF-8" standalone="yes" ?><Relationships xmlns="http://schemas.openxmlformats.org/package/2006/relationships"><Relationship Id="rId284" Type="http://schemas.openxmlformats.org/officeDocument/2006/relationships/slideMaster" Target="../slideMasters/slideMaster284.xml" /></Relationships>
</file>

<file path=ppt/slideLayouts/_rels/slideLayoutmaster285.xml.rels><?xml version="1.0" encoding="UTF-8" standalone="yes" ?><Relationships xmlns="http://schemas.openxmlformats.org/package/2006/relationships"><Relationship Id="rId285" Type="http://schemas.openxmlformats.org/officeDocument/2006/relationships/slideMaster" Target="../slideMasters/slideMaster285.xml" /></Relationships>
</file>

<file path=ppt/slideLayouts/_rels/slideLayoutmaster286.xml.rels><?xml version="1.0" encoding="UTF-8" standalone="yes" ?><Relationships xmlns="http://schemas.openxmlformats.org/package/2006/relationships"><Relationship Id="rId286" Type="http://schemas.openxmlformats.org/officeDocument/2006/relationships/slideMaster" Target="../slideMasters/slideMaster286.xml" /></Relationships>
</file>

<file path=ppt/slideLayouts/slideLayout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1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1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1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1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2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2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2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2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2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2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2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3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3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3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3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3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3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3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3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4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4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4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4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4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5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5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5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5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5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5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5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5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5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6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6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6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6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6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6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7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7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7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7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7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8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9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9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9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9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9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0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0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0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0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0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0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0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1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2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2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2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2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2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3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4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4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4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4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4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4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5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5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5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5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5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6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7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7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indent="0" algn="ctr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indent="0" algn="ctr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indent="0" algn="ctr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indent="0" algn="ctr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indent="0" algn="ctr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indent="0" algn="ctr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indent="0" algn="ctr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indent="0" algn="ctr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7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7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indent="0" mar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7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8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indent="0" marL="0">
              <a:buNone/>
              <a:defRPr sz="2400" b="1"/>
            </a:lvl1pPr>
            <a:lvl2pPr indent="0" marL="457200">
              <a:buNone/>
              <a:defRPr sz="2000" b="1"/>
            </a:lvl2pPr>
            <a:lvl3pPr indent="0" marL="914400">
              <a:buNone/>
              <a:defRPr sz="1800" b="1"/>
            </a:lvl3pPr>
            <a:lvl4pPr indent="0" marL="1371600">
              <a:buNone/>
              <a:defRPr sz="1600" b="1"/>
            </a:lvl4pPr>
            <a:lvl5pPr indent="0" marL="1828800">
              <a:buNone/>
              <a:defRPr sz="1600" b="1"/>
            </a:lvl5pPr>
            <a:lvl6pPr indent="0" marL="2286000">
              <a:buNone/>
              <a:defRPr sz="1600" b="1"/>
            </a:lvl6pPr>
            <a:lvl7pPr indent="0" marL="2743200">
              <a:buNone/>
              <a:defRPr sz="1600" b="1"/>
            </a:lvl7pPr>
            <a:lvl8pPr indent="0" marL="3200400">
              <a:buNone/>
              <a:defRPr sz="1600" b="1"/>
            </a:lvl8pPr>
            <a:lvl9pPr indent="0" marL="365760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8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8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8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8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8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8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itleAnd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y="0" cx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 orient="vert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type="datetimeFigureOut" id="{B1035394-B63C-45E7-82E2-45D20898369B}">
              <a:rPr lang="zh-CN" altLang="en-US" smtClean="0"/>
              <a:t>2012/2/13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type="slidenum" id="{F33755C5-EE64-46D6-A41D-B9BDC4AFF2D5}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master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1024" name=""/>
        <p:cNvGrpSpPr>
          <a:grpSpLocks/>
        </p:cNvGrpSpPr>
        <p:nvPr/>
      </p:nvGrpSpPr>
      <p:grpSpPr>
        <a:xfrm/>
      </p:grpSpPr>
      <p:sp>
        <p:nvSpPr>
          <p:cNvPr id="1026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1029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1030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2030-1000-587298610EC3}">
              <a:rPr lang="en-US" altLang="zh-CN" sz="1400" dirty="0"/>
              <a:t>129</a:t>
            </a:fld>
          </a:p>
        </p:txBody>
      </p:sp>
    </p:spTree>
  </p:cSld>
</p:sldLayout>
</file>

<file path=ppt/slideLayouts/slideLayoutmaster27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2048" name=""/>
        <p:cNvGrpSpPr>
          <a:grpSpLocks/>
        </p:cNvGrpSpPr>
        <p:nvPr/>
      </p:nvGrpSpPr>
      <p:grpSpPr>
        <a:xfrm/>
      </p:grpSpPr>
      <p:sp>
        <p:nvSpPr>
          <p:cNvPr id="2050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2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2053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2054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3054-1276-587298610EC3}">
              <a:rPr lang="en-US" altLang="zh-CN" sz="1400" dirty="0"/>
              <a:t>129</a:t>
            </a:fld>
          </a:p>
        </p:txBody>
      </p:sp>
    </p:spTree>
  </p:cSld>
</p:sldLayout>
</file>

<file path=ppt/slideLayouts/slideLayoutmaster277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3072" name=""/>
        <p:cNvGrpSpPr>
          <a:grpSpLocks/>
        </p:cNvGrpSpPr>
        <p:nvPr/>
      </p:nvGrpSpPr>
      <p:grpSpPr>
        <a:xfrm/>
      </p:grpSpPr>
      <p:sp>
        <p:nvSpPr>
          <p:cNvPr id="3074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75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076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3077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3078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4078-1277-587298610EC3}">
              <a:rPr lang="en-US" altLang="zh-CN" sz="1400" dirty="0"/>
              <a:t>128</a:t>
            </a:fld>
          </a:p>
        </p:txBody>
      </p:sp>
    </p:spTree>
  </p:cSld>
</p:sldLayout>
</file>

<file path=ppt/slideLayouts/slideLayoutmaster278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4096" name=""/>
        <p:cNvGrpSpPr>
          <a:grpSpLocks/>
        </p:cNvGrpSpPr>
        <p:nvPr/>
      </p:nvGrpSpPr>
      <p:grpSpPr>
        <a:xfrm/>
      </p:grpSpPr>
      <p:sp>
        <p:nvSpPr>
          <p:cNvPr id="4098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099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100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4101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4102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1006-1278-587298610EC3}">
              <a:rPr lang="en-US" altLang="zh-CN" sz="1400" dirty="0"/>
              <a:t>129</a:t>
            </a:fld>
          </a:p>
        </p:txBody>
      </p:sp>
    </p:spTree>
  </p:cSld>
</p:sldLayout>
</file>

<file path=ppt/slideLayouts/slideLayoutmaster279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5120" name=""/>
        <p:cNvGrpSpPr>
          <a:grpSpLocks/>
        </p:cNvGrpSpPr>
        <p:nvPr/>
      </p:nvGrpSpPr>
      <p:grpSpPr>
        <a:xfrm/>
      </p:grpSpPr>
      <p:sp>
        <p:nvSpPr>
          <p:cNvPr id="5122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123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124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5125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5126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2030-1279-587298610EC3}">
              <a:rPr lang="en-US" altLang="zh-CN" sz="1400" dirty="0"/>
              <a:t>129</a:t>
            </a:fld>
          </a:p>
        </p:txBody>
      </p:sp>
    </p:spTree>
  </p:cSld>
</p:sldLayout>
</file>

<file path=ppt/slideLayouts/slideLayoutmaster280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6144" name=""/>
        <p:cNvGrpSpPr>
          <a:grpSpLocks/>
        </p:cNvGrpSpPr>
        <p:nvPr/>
      </p:nvGrpSpPr>
      <p:grpSpPr>
        <a:xfrm/>
      </p:grpSpPr>
      <p:sp>
        <p:nvSpPr>
          <p:cNvPr id="6146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148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6149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6150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3054-1280-587298610EC3}">
              <a:rPr lang="en-US" altLang="zh-CN" sz="1400" dirty="0"/>
              <a:t>129</a:t>
            </a:fld>
          </a:p>
        </p:txBody>
      </p:sp>
    </p:spTree>
  </p:cSld>
</p:sldLayout>
</file>

<file path=ppt/slideLayouts/slideLayoutmaster281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7168" name=""/>
        <p:cNvGrpSpPr>
          <a:grpSpLocks/>
        </p:cNvGrpSpPr>
        <p:nvPr/>
      </p:nvGrpSpPr>
      <p:grpSpPr>
        <a:xfrm/>
      </p:grpSpPr>
      <p:sp>
        <p:nvSpPr>
          <p:cNvPr id="7170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171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172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7173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7174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4078-1281-587298610EC3}">
              <a:rPr lang="en-US" altLang="zh-CN" sz="1400" dirty="0"/>
              <a:t>129</a:t>
            </a:fld>
          </a:p>
        </p:txBody>
      </p:sp>
    </p:spTree>
  </p:cSld>
</p:sldLayout>
</file>

<file path=ppt/slideLayouts/slideLayoutmaster282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8192" name=""/>
        <p:cNvGrpSpPr>
          <a:grpSpLocks/>
        </p:cNvGrpSpPr>
        <p:nvPr/>
      </p:nvGrpSpPr>
      <p:grpSpPr>
        <a:xfrm/>
      </p:grpSpPr>
      <p:sp>
        <p:nvSpPr>
          <p:cNvPr id="8194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195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196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8197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8198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1006-1282-587298610EC3}">
              <a:rPr lang="en-US" altLang="zh-CN" sz="1400" dirty="0"/>
              <a:t>0</a:t>
            </a:fld>
          </a:p>
        </p:txBody>
      </p:sp>
    </p:spTree>
  </p:cSld>
</p:sldLayout>
</file>

<file path=ppt/slideLayouts/slideLayoutmaster283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9216" name=""/>
        <p:cNvGrpSpPr>
          <a:grpSpLocks/>
        </p:cNvGrpSpPr>
        <p:nvPr/>
      </p:nvGrpSpPr>
      <p:grpSpPr>
        <a:xfrm/>
      </p:grpSpPr>
      <p:sp>
        <p:nvSpPr>
          <p:cNvPr id="9218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219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20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9221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9222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2030-1283-587298610EC3}">
              <a:rPr lang="en-US" altLang="zh-CN" sz="1400" dirty="0"/>
              <a:t>129</a:t>
            </a:fld>
          </a:p>
        </p:txBody>
      </p:sp>
    </p:spTree>
  </p:cSld>
</p:sldLayout>
</file>

<file path=ppt/slideLayouts/slideLayoutmaster284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10240" name=""/>
        <p:cNvGrpSpPr>
          <a:grpSpLocks/>
        </p:cNvGrpSpPr>
        <p:nvPr/>
      </p:nvGrpSpPr>
      <p:grpSpPr>
        <a:xfrm/>
      </p:grpSpPr>
      <p:sp>
        <p:nvSpPr>
          <p:cNvPr id="10242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3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4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10245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10246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3054-1284-587298610EC3}">
              <a:rPr lang="en-US" altLang="zh-CN" sz="1400" dirty="0"/>
              <a:t>129</a:t>
            </a:fld>
          </a:p>
        </p:txBody>
      </p:sp>
    </p:spTree>
  </p:cSld>
</p:sldLayout>
</file>

<file path=ppt/slideLayouts/slideLayoutmaster285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11264" name=""/>
        <p:cNvGrpSpPr>
          <a:grpSpLocks/>
        </p:cNvGrpSpPr>
        <p:nvPr/>
      </p:nvGrpSpPr>
      <p:grpSpPr>
        <a:xfrm/>
      </p:grpSpPr>
      <p:sp>
        <p:nvSpPr>
          <p:cNvPr id="11266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1267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268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11269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11270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4078-1285-587298610EC3}">
              <a:rPr lang="en-US" altLang="zh-CN" sz="1400" dirty="0"/>
              <a:t>129</a:t>
            </a:fld>
          </a:p>
        </p:txBody>
      </p:sp>
    </p:spTree>
  </p:cSld>
</p:sldLayout>
</file>

<file path=ppt/slideLayouts/slideLayoutmaster286.xml><?xml version="1.0" encoding="utf-8"?>
<p:sldLayout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12288" name=""/>
        <p:cNvGrpSpPr>
          <a:grpSpLocks/>
        </p:cNvGrpSpPr>
        <p:nvPr/>
      </p:nvGrpSpPr>
      <p:grpSpPr>
        <a:xfrm/>
      </p:grpSpPr>
      <p:sp>
        <p:nvSpPr>
          <p:cNvPr id="12290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2291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292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12293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12294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1006-1286-587298610EC3}">
              <a:rPr lang="en-US" altLang="zh-CN" sz="1400" dirty="0"/>
              <a:t>129</a:t>
            </a:fld>
          </a:p>
        </p:txBody>
      </p:sp>
    </p:spTree>
  </p:cSld>
</p:sldLayout>
</file>

<file path=ppt/slideMasters/_rels/slideMaster0.xml.rels><?xml version="1.0" encoding="UTF-8" standalone="yes" ?><Relationships xmlns="http://schemas.openxmlformats.org/package/2006/relationships"><Relationship Id="rId1" Type="http://schemas.openxmlformats.org/officeDocument/2006/relationships/theme" Target="../theme/theme0.xml" /><Relationship Id="rId2" Type="http://schemas.openxmlformats.org/officeDocument/2006/relationships/slideLayout" Target="../slideLayouts/slideLayout0.xml" /><Relationship Id="rId3" Type="http://schemas.openxmlformats.org/officeDocument/2006/relationships/slideLayout" Target="../slideLayouts/slideLayout1.xml" /><Relationship Id="rId4" Type="http://schemas.openxmlformats.org/officeDocument/2006/relationships/slideLayout" Target="../slideLayouts/slideLayout2.xml" /><Relationship Id="rId5" Type="http://schemas.openxmlformats.org/officeDocument/2006/relationships/slideLayout" Target="../slideLayouts/slideLayout3.xml" /><Relationship Id="rId6" Type="http://schemas.openxmlformats.org/officeDocument/2006/relationships/slideLayout" Target="../slideLayouts/slideLayout4.xml" /><Relationship Id="rId7" Type="http://schemas.openxmlformats.org/officeDocument/2006/relationships/slideLayout" Target="../slideLayouts/slideLayout5.xml" /><Relationship Id="rId8" Type="http://schemas.openxmlformats.org/officeDocument/2006/relationships/slideLayout" Target="../slideLayouts/slideLayout6.xml" /><Relationship Id="rId9" Type="http://schemas.openxmlformats.org/officeDocument/2006/relationships/slideLayout" Target="../slideLayouts/slideLayout7.xml" /><Relationship Id="rId10" Type="http://schemas.openxmlformats.org/officeDocument/2006/relationships/slideLayout" Target="../slideLayouts/slideLayout8.xml" /><Relationship Id="rId11" Type="http://schemas.openxmlformats.org/officeDocument/2006/relationships/slideLayout" Target="../slideLayouts/slideLayout9.xml" /><Relationship Id="rId12" Type="http://schemas.openxmlformats.org/officeDocument/2006/relationships/slideLayout" Target="../slideLayouts/slideLayout10.xml" /><Relationship Id="rId13" Type="http://schemas.openxmlformats.org/officeDocument/2006/relationships/slideLayout" Target="../slideLayouts/slideLayoutmaster0.xml" /></Relationships>
</file>

<file path=ppt/slideMasters/_rels/slideMaster276.xml.rels><?xml version="1.0" encoding="UTF-8" standalone="yes" ?><Relationships xmlns="http://schemas.openxmlformats.org/package/2006/relationships"><Relationship Id="rId1" Type="http://schemas.openxmlformats.org/officeDocument/2006/relationships/theme" Target="../theme/theme276.xml" /><Relationship Id="rId2" Type="http://schemas.openxmlformats.org/officeDocument/2006/relationships/slideLayout" Target="../slideLayouts/slideLayout4416.xml" /><Relationship Id="rId3" Type="http://schemas.openxmlformats.org/officeDocument/2006/relationships/slideLayout" Target="../slideLayouts/slideLayout4417.xml" /><Relationship Id="rId4" Type="http://schemas.openxmlformats.org/officeDocument/2006/relationships/slideLayout" Target="../slideLayouts/slideLayout4418.xml" /><Relationship Id="rId5" Type="http://schemas.openxmlformats.org/officeDocument/2006/relationships/slideLayout" Target="../slideLayouts/slideLayout4419.xml" /><Relationship Id="rId6" Type="http://schemas.openxmlformats.org/officeDocument/2006/relationships/slideLayout" Target="../slideLayouts/slideLayout4420.xml" /><Relationship Id="rId7" Type="http://schemas.openxmlformats.org/officeDocument/2006/relationships/slideLayout" Target="../slideLayouts/slideLayout4421.xml" /><Relationship Id="rId8" Type="http://schemas.openxmlformats.org/officeDocument/2006/relationships/slideLayout" Target="../slideLayouts/slideLayout4422.xml" /><Relationship Id="rId9" Type="http://schemas.openxmlformats.org/officeDocument/2006/relationships/slideLayout" Target="../slideLayouts/slideLayout4423.xml" /><Relationship Id="rId10" Type="http://schemas.openxmlformats.org/officeDocument/2006/relationships/slideLayout" Target="../slideLayouts/slideLayout4424.xml" /><Relationship Id="rId11" Type="http://schemas.openxmlformats.org/officeDocument/2006/relationships/slideLayout" Target="../slideLayouts/slideLayout4425.xml" /><Relationship Id="rId12" Type="http://schemas.openxmlformats.org/officeDocument/2006/relationships/slideLayout" Target="../slideLayouts/slideLayout4426.xml" /><Relationship Id="rId13" Type="http://schemas.openxmlformats.org/officeDocument/2006/relationships/slideLayout" Target="../slideLayouts/slideLayoutmaster276.xml" /></Relationships>
</file>

<file path=ppt/slideMasters/_rels/slideMaster277.xml.rels><?xml version="1.0" encoding="UTF-8" standalone="yes" ?><Relationships xmlns="http://schemas.openxmlformats.org/package/2006/relationships"><Relationship Id="rId1" Type="http://schemas.openxmlformats.org/officeDocument/2006/relationships/theme" Target="../theme/theme277.xml" /><Relationship Id="rId2" Type="http://schemas.openxmlformats.org/officeDocument/2006/relationships/slideLayout" Target="../slideLayouts/slideLayout4432.xml" /><Relationship Id="rId3" Type="http://schemas.openxmlformats.org/officeDocument/2006/relationships/slideLayout" Target="../slideLayouts/slideLayout4433.xml" /><Relationship Id="rId4" Type="http://schemas.openxmlformats.org/officeDocument/2006/relationships/slideLayout" Target="../slideLayouts/slideLayout4434.xml" /><Relationship Id="rId5" Type="http://schemas.openxmlformats.org/officeDocument/2006/relationships/slideLayout" Target="../slideLayouts/slideLayout4435.xml" /><Relationship Id="rId6" Type="http://schemas.openxmlformats.org/officeDocument/2006/relationships/slideLayout" Target="../slideLayouts/slideLayout4436.xml" /><Relationship Id="rId7" Type="http://schemas.openxmlformats.org/officeDocument/2006/relationships/slideLayout" Target="../slideLayouts/slideLayout4437.xml" /><Relationship Id="rId8" Type="http://schemas.openxmlformats.org/officeDocument/2006/relationships/slideLayout" Target="../slideLayouts/slideLayout4438.xml" /><Relationship Id="rId9" Type="http://schemas.openxmlformats.org/officeDocument/2006/relationships/slideLayout" Target="../slideLayouts/slideLayout4439.xml" /><Relationship Id="rId10" Type="http://schemas.openxmlformats.org/officeDocument/2006/relationships/slideLayout" Target="../slideLayouts/slideLayout4440.xml" /><Relationship Id="rId11" Type="http://schemas.openxmlformats.org/officeDocument/2006/relationships/slideLayout" Target="../slideLayouts/slideLayout4441.xml" /><Relationship Id="rId12" Type="http://schemas.openxmlformats.org/officeDocument/2006/relationships/slideLayout" Target="../slideLayouts/slideLayout4442.xml" /><Relationship Id="rId13" Type="http://schemas.openxmlformats.org/officeDocument/2006/relationships/slideLayout" Target="../slideLayouts/slideLayoutmaster277.xml" /></Relationships>
</file>

<file path=ppt/slideMasters/_rels/slideMaster278.xml.rels><?xml version="1.0" encoding="UTF-8" standalone="yes" ?><Relationships xmlns="http://schemas.openxmlformats.org/package/2006/relationships"><Relationship Id="rId1" Type="http://schemas.openxmlformats.org/officeDocument/2006/relationships/theme" Target="../theme/theme278.xml" /><Relationship Id="rId2" Type="http://schemas.openxmlformats.org/officeDocument/2006/relationships/slideLayout" Target="../slideLayouts/slideLayout4448.xml" /><Relationship Id="rId3" Type="http://schemas.openxmlformats.org/officeDocument/2006/relationships/slideLayout" Target="../slideLayouts/slideLayout4449.xml" /><Relationship Id="rId4" Type="http://schemas.openxmlformats.org/officeDocument/2006/relationships/slideLayout" Target="../slideLayouts/slideLayout4450.xml" /><Relationship Id="rId5" Type="http://schemas.openxmlformats.org/officeDocument/2006/relationships/slideLayout" Target="../slideLayouts/slideLayout4451.xml" /><Relationship Id="rId6" Type="http://schemas.openxmlformats.org/officeDocument/2006/relationships/slideLayout" Target="../slideLayouts/slideLayout4452.xml" /><Relationship Id="rId7" Type="http://schemas.openxmlformats.org/officeDocument/2006/relationships/slideLayout" Target="../slideLayouts/slideLayout4453.xml" /><Relationship Id="rId8" Type="http://schemas.openxmlformats.org/officeDocument/2006/relationships/slideLayout" Target="../slideLayouts/slideLayout4454.xml" /><Relationship Id="rId9" Type="http://schemas.openxmlformats.org/officeDocument/2006/relationships/slideLayout" Target="../slideLayouts/slideLayout4455.xml" /><Relationship Id="rId10" Type="http://schemas.openxmlformats.org/officeDocument/2006/relationships/slideLayout" Target="../slideLayouts/slideLayout4456.xml" /><Relationship Id="rId11" Type="http://schemas.openxmlformats.org/officeDocument/2006/relationships/slideLayout" Target="../slideLayouts/slideLayout4457.xml" /><Relationship Id="rId12" Type="http://schemas.openxmlformats.org/officeDocument/2006/relationships/slideLayout" Target="../slideLayouts/slideLayout4458.xml" /><Relationship Id="rId13" Type="http://schemas.openxmlformats.org/officeDocument/2006/relationships/slideLayout" Target="../slideLayouts/slideLayoutmaster278.xml" /></Relationships>
</file>

<file path=ppt/slideMasters/_rels/slideMaster279.xml.rels><?xml version="1.0" encoding="UTF-8" standalone="yes" ?><Relationships xmlns="http://schemas.openxmlformats.org/package/2006/relationships"><Relationship Id="rId1" Type="http://schemas.openxmlformats.org/officeDocument/2006/relationships/theme" Target="../theme/theme279.xml" /><Relationship Id="rId2" Type="http://schemas.openxmlformats.org/officeDocument/2006/relationships/slideLayout" Target="../slideLayouts/slideLayout4464.xml" /><Relationship Id="rId3" Type="http://schemas.openxmlformats.org/officeDocument/2006/relationships/slideLayout" Target="../slideLayouts/slideLayout4465.xml" /><Relationship Id="rId4" Type="http://schemas.openxmlformats.org/officeDocument/2006/relationships/slideLayout" Target="../slideLayouts/slideLayout4466.xml" /><Relationship Id="rId5" Type="http://schemas.openxmlformats.org/officeDocument/2006/relationships/slideLayout" Target="../slideLayouts/slideLayout4467.xml" /><Relationship Id="rId6" Type="http://schemas.openxmlformats.org/officeDocument/2006/relationships/slideLayout" Target="../slideLayouts/slideLayout4468.xml" /><Relationship Id="rId7" Type="http://schemas.openxmlformats.org/officeDocument/2006/relationships/slideLayout" Target="../slideLayouts/slideLayout4469.xml" /><Relationship Id="rId8" Type="http://schemas.openxmlformats.org/officeDocument/2006/relationships/slideLayout" Target="../slideLayouts/slideLayout4470.xml" /><Relationship Id="rId9" Type="http://schemas.openxmlformats.org/officeDocument/2006/relationships/slideLayout" Target="../slideLayouts/slideLayout4471.xml" /><Relationship Id="rId10" Type="http://schemas.openxmlformats.org/officeDocument/2006/relationships/slideLayout" Target="../slideLayouts/slideLayout4472.xml" /><Relationship Id="rId11" Type="http://schemas.openxmlformats.org/officeDocument/2006/relationships/slideLayout" Target="../slideLayouts/slideLayout4473.xml" /><Relationship Id="rId12" Type="http://schemas.openxmlformats.org/officeDocument/2006/relationships/slideLayout" Target="../slideLayouts/slideLayout4474.xml" /><Relationship Id="rId13" Type="http://schemas.openxmlformats.org/officeDocument/2006/relationships/slideLayout" Target="../slideLayouts/slideLayoutmaster279.xml" /></Relationships>
</file>

<file path=ppt/slideMasters/_rels/slideMaster280.xml.rels><?xml version="1.0" encoding="UTF-8" standalone="yes" ?><Relationships xmlns="http://schemas.openxmlformats.org/package/2006/relationships"><Relationship Id="rId1" Type="http://schemas.openxmlformats.org/officeDocument/2006/relationships/theme" Target="../theme/theme280.xml" /><Relationship Id="rId2" Type="http://schemas.openxmlformats.org/officeDocument/2006/relationships/slideLayout" Target="../slideLayouts/slideLayout4480.xml" /><Relationship Id="rId3" Type="http://schemas.openxmlformats.org/officeDocument/2006/relationships/slideLayout" Target="../slideLayouts/slideLayout4481.xml" /><Relationship Id="rId4" Type="http://schemas.openxmlformats.org/officeDocument/2006/relationships/slideLayout" Target="../slideLayouts/slideLayout4482.xml" /><Relationship Id="rId5" Type="http://schemas.openxmlformats.org/officeDocument/2006/relationships/slideLayout" Target="../slideLayouts/slideLayout4483.xml" /><Relationship Id="rId6" Type="http://schemas.openxmlformats.org/officeDocument/2006/relationships/slideLayout" Target="../slideLayouts/slideLayout4484.xml" /><Relationship Id="rId7" Type="http://schemas.openxmlformats.org/officeDocument/2006/relationships/slideLayout" Target="../slideLayouts/slideLayout4485.xml" /><Relationship Id="rId8" Type="http://schemas.openxmlformats.org/officeDocument/2006/relationships/slideLayout" Target="../slideLayouts/slideLayout4486.xml" /><Relationship Id="rId9" Type="http://schemas.openxmlformats.org/officeDocument/2006/relationships/slideLayout" Target="../slideLayouts/slideLayout4487.xml" /><Relationship Id="rId10" Type="http://schemas.openxmlformats.org/officeDocument/2006/relationships/slideLayout" Target="../slideLayouts/slideLayout4488.xml" /><Relationship Id="rId11" Type="http://schemas.openxmlformats.org/officeDocument/2006/relationships/slideLayout" Target="../slideLayouts/slideLayout4489.xml" /><Relationship Id="rId12" Type="http://schemas.openxmlformats.org/officeDocument/2006/relationships/slideLayout" Target="../slideLayouts/slideLayout4490.xml" /><Relationship Id="rId13" Type="http://schemas.openxmlformats.org/officeDocument/2006/relationships/slideLayout" Target="../slideLayouts/slideLayoutmaster280.xml" /></Relationships>
</file>

<file path=ppt/slideMasters/_rels/slideMaster281.xml.rels><?xml version="1.0" encoding="UTF-8" standalone="yes" ?><Relationships xmlns="http://schemas.openxmlformats.org/package/2006/relationships"><Relationship Id="rId1" Type="http://schemas.openxmlformats.org/officeDocument/2006/relationships/theme" Target="../theme/theme281.xml" /><Relationship Id="rId2" Type="http://schemas.openxmlformats.org/officeDocument/2006/relationships/slideLayout" Target="../slideLayouts/slideLayout4496.xml" /><Relationship Id="rId3" Type="http://schemas.openxmlformats.org/officeDocument/2006/relationships/slideLayout" Target="../slideLayouts/slideLayout4497.xml" /><Relationship Id="rId4" Type="http://schemas.openxmlformats.org/officeDocument/2006/relationships/slideLayout" Target="../slideLayouts/slideLayout4498.xml" /><Relationship Id="rId5" Type="http://schemas.openxmlformats.org/officeDocument/2006/relationships/slideLayout" Target="../slideLayouts/slideLayout4499.xml" /><Relationship Id="rId6" Type="http://schemas.openxmlformats.org/officeDocument/2006/relationships/slideLayout" Target="../slideLayouts/slideLayout4500.xml" /><Relationship Id="rId7" Type="http://schemas.openxmlformats.org/officeDocument/2006/relationships/slideLayout" Target="../slideLayouts/slideLayout4501.xml" /><Relationship Id="rId8" Type="http://schemas.openxmlformats.org/officeDocument/2006/relationships/slideLayout" Target="../slideLayouts/slideLayout4502.xml" /><Relationship Id="rId9" Type="http://schemas.openxmlformats.org/officeDocument/2006/relationships/slideLayout" Target="../slideLayouts/slideLayout4503.xml" /><Relationship Id="rId10" Type="http://schemas.openxmlformats.org/officeDocument/2006/relationships/slideLayout" Target="../slideLayouts/slideLayout4504.xml" /><Relationship Id="rId11" Type="http://schemas.openxmlformats.org/officeDocument/2006/relationships/slideLayout" Target="../slideLayouts/slideLayout4505.xml" /><Relationship Id="rId12" Type="http://schemas.openxmlformats.org/officeDocument/2006/relationships/slideLayout" Target="../slideLayouts/slideLayout4506.xml" /><Relationship Id="rId13" Type="http://schemas.openxmlformats.org/officeDocument/2006/relationships/slideLayout" Target="../slideLayouts/slideLayoutmaster281.xml" /></Relationships>
</file>

<file path=ppt/slideMasters/_rels/slideMaster282.xml.rels><?xml version="1.0" encoding="UTF-8" standalone="yes" ?><Relationships xmlns="http://schemas.openxmlformats.org/package/2006/relationships"><Relationship Id="rId1" Type="http://schemas.openxmlformats.org/officeDocument/2006/relationships/theme" Target="../theme/theme282.xml" /><Relationship Id="rId2" Type="http://schemas.openxmlformats.org/officeDocument/2006/relationships/slideLayout" Target="../slideLayouts/slideLayout4512.xml" /><Relationship Id="rId3" Type="http://schemas.openxmlformats.org/officeDocument/2006/relationships/slideLayout" Target="../slideLayouts/slideLayout4513.xml" /><Relationship Id="rId4" Type="http://schemas.openxmlformats.org/officeDocument/2006/relationships/slideLayout" Target="../slideLayouts/slideLayout4514.xml" /><Relationship Id="rId5" Type="http://schemas.openxmlformats.org/officeDocument/2006/relationships/slideLayout" Target="../slideLayouts/slideLayout4515.xml" /><Relationship Id="rId6" Type="http://schemas.openxmlformats.org/officeDocument/2006/relationships/slideLayout" Target="../slideLayouts/slideLayout4516.xml" /><Relationship Id="rId7" Type="http://schemas.openxmlformats.org/officeDocument/2006/relationships/slideLayout" Target="../slideLayouts/slideLayout4517.xml" /><Relationship Id="rId8" Type="http://schemas.openxmlformats.org/officeDocument/2006/relationships/slideLayout" Target="../slideLayouts/slideLayout4518.xml" /><Relationship Id="rId9" Type="http://schemas.openxmlformats.org/officeDocument/2006/relationships/slideLayout" Target="../slideLayouts/slideLayout4519.xml" /><Relationship Id="rId10" Type="http://schemas.openxmlformats.org/officeDocument/2006/relationships/slideLayout" Target="../slideLayouts/slideLayout4520.xml" /><Relationship Id="rId11" Type="http://schemas.openxmlformats.org/officeDocument/2006/relationships/slideLayout" Target="../slideLayouts/slideLayout4521.xml" /><Relationship Id="rId12" Type="http://schemas.openxmlformats.org/officeDocument/2006/relationships/slideLayout" Target="../slideLayouts/slideLayout4522.xml" /><Relationship Id="rId13" Type="http://schemas.openxmlformats.org/officeDocument/2006/relationships/slideLayout" Target="../slideLayouts/slideLayoutmaster282.xml" /></Relationships>
</file>

<file path=ppt/slideMasters/_rels/slideMaster283.xml.rels><?xml version="1.0" encoding="UTF-8" standalone="yes" ?><Relationships xmlns="http://schemas.openxmlformats.org/package/2006/relationships"><Relationship Id="rId1" Type="http://schemas.openxmlformats.org/officeDocument/2006/relationships/theme" Target="../theme/theme283.xml" /><Relationship Id="rId2" Type="http://schemas.openxmlformats.org/officeDocument/2006/relationships/slideLayout" Target="../slideLayouts/slideLayout4528.xml" /><Relationship Id="rId3" Type="http://schemas.openxmlformats.org/officeDocument/2006/relationships/slideLayout" Target="../slideLayouts/slideLayout4529.xml" /><Relationship Id="rId4" Type="http://schemas.openxmlformats.org/officeDocument/2006/relationships/slideLayout" Target="../slideLayouts/slideLayout4530.xml" /><Relationship Id="rId5" Type="http://schemas.openxmlformats.org/officeDocument/2006/relationships/slideLayout" Target="../slideLayouts/slideLayout4531.xml" /><Relationship Id="rId6" Type="http://schemas.openxmlformats.org/officeDocument/2006/relationships/slideLayout" Target="../slideLayouts/slideLayout4532.xml" /><Relationship Id="rId7" Type="http://schemas.openxmlformats.org/officeDocument/2006/relationships/slideLayout" Target="../slideLayouts/slideLayout4533.xml" /><Relationship Id="rId8" Type="http://schemas.openxmlformats.org/officeDocument/2006/relationships/slideLayout" Target="../slideLayouts/slideLayout4534.xml" /><Relationship Id="rId9" Type="http://schemas.openxmlformats.org/officeDocument/2006/relationships/slideLayout" Target="../slideLayouts/slideLayout4535.xml" /><Relationship Id="rId10" Type="http://schemas.openxmlformats.org/officeDocument/2006/relationships/slideLayout" Target="../slideLayouts/slideLayout4536.xml" /><Relationship Id="rId11" Type="http://schemas.openxmlformats.org/officeDocument/2006/relationships/slideLayout" Target="../slideLayouts/slideLayout4537.xml" /><Relationship Id="rId12" Type="http://schemas.openxmlformats.org/officeDocument/2006/relationships/slideLayout" Target="../slideLayouts/slideLayout4538.xml" /><Relationship Id="rId13" Type="http://schemas.openxmlformats.org/officeDocument/2006/relationships/slideLayout" Target="../slideLayouts/slideLayoutmaster283.xml" /></Relationships>
</file>

<file path=ppt/slideMasters/_rels/slideMaster284.xml.rels><?xml version="1.0" encoding="UTF-8" standalone="yes" ?><Relationships xmlns="http://schemas.openxmlformats.org/package/2006/relationships"><Relationship Id="rId1" Type="http://schemas.openxmlformats.org/officeDocument/2006/relationships/theme" Target="../theme/theme284.xml" /><Relationship Id="rId2" Type="http://schemas.openxmlformats.org/officeDocument/2006/relationships/slideLayout" Target="../slideLayouts/slideLayout4544.xml" /><Relationship Id="rId3" Type="http://schemas.openxmlformats.org/officeDocument/2006/relationships/slideLayout" Target="../slideLayouts/slideLayout4545.xml" /><Relationship Id="rId4" Type="http://schemas.openxmlformats.org/officeDocument/2006/relationships/slideLayout" Target="../slideLayouts/slideLayout4546.xml" /><Relationship Id="rId5" Type="http://schemas.openxmlformats.org/officeDocument/2006/relationships/slideLayout" Target="../slideLayouts/slideLayout4547.xml" /><Relationship Id="rId6" Type="http://schemas.openxmlformats.org/officeDocument/2006/relationships/slideLayout" Target="../slideLayouts/slideLayout4548.xml" /><Relationship Id="rId7" Type="http://schemas.openxmlformats.org/officeDocument/2006/relationships/slideLayout" Target="../slideLayouts/slideLayout4549.xml" /><Relationship Id="rId8" Type="http://schemas.openxmlformats.org/officeDocument/2006/relationships/slideLayout" Target="../slideLayouts/slideLayout4550.xml" /><Relationship Id="rId9" Type="http://schemas.openxmlformats.org/officeDocument/2006/relationships/slideLayout" Target="../slideLayouts/slideLayout4551.xml" /><Relationship Id="rId10" Type="http://schemas.openxmlformats.org/officeDocument/2006/relationships/slideLayout" Target="../slideLayouts/slideLayout4552.xml" /><Relationship Id="rId11" Type="http://schemas.openxmlformats.org/officeDocument/2006/relationships/slideLayout" Target="../slideLayouts/slideLayout4553.xml" /><Relationship Id="rId12" Type="http://schemas.openxmlformats.org/officeDocument/2006/relationships/slideLayout" Target="../slideLayouts/slideLayout4554.xml" /><Relationship Id="rId13" Type="http://schemas.openxmlformats.org/officeDocument/2006/relationships/slideLayout" Target="../slideLayouts/slideLayoutmaster284.xml" /></Relationships>
</file>

<file path=ppt/slideMasters/_rels/slideMaster285.xml.rels><?xml version="1.0" encoding="UTF-8" standalone="yes" ?><Relationships xmlns="http://schemas.openxmlformats.org/package/2006/relationships"><Relationship Id="rId1" Type="http://schemas.openxmlformats.org/officeDocument/2006/relationships/theme" Target="../theme/theme285.xml" /><Relationship Id="rId2" Type="http://schemas.openxmlformats.org/officeDocument/2006/relationships/slideLayout" Target="../slideLayouts/slideLayout4560.xml" /><Relationship Id="rId3" Type="http://schemas.openxmlformats.org/officeDocument/2006/relationships/slideLayout" Target="../slideLayouts/slideLayout4561.xml" /><Relationship Id="rId4" Type="http://schemas.openxmlformats.org/officeDocument/2006/relationships/slideLayout" Target="../slideLayouts/slideLayout4562.xml" /><Relationship Id="rId5" Type="http://schemas.openxmlformats.org/officeDocument/2006/relationships/slideLayout" Target="../slideLayouts/slideLayout4563.xml" /><Relationship Id="rId6" Type="http://schemas.openxmlformats.org/officeDocument/2006/relationships/slideLayout" Target="../slideLayouts/slideLayout4564.xml" /><Relationship Id="rId7" Type="http://schemas.openxmlformats.org/officeDocument/2006/relationships/slideLayout" Target="../slideLayouts/slideLayout4565.xml" /><Relationship Id="rId8" Type="http://schemas.openxmlformats.org/officeDocument/2006/relationships/slideLayout" Target="../slideLayouts/slideLayout4566.xml" /><Relationship Id="rId9" Type="http://schemas.openxmlformats.org/officeDocument/2006/relationships/slideLayout" Target="../slideLayouts/slideLayout4567.xml" /><Relationship Id="rId10" Type="http://schemas.openxmlformats.org/officeDocument/2006/relationships/slideLayout" Target="../slideLayouts/slideLayout4568.xml" /><Relationship Id="rId11" Type="http://schemas.openxmlformats.org/officeDocument/2006/relationships/slideLayout" Target="../slideLayouts/slideLayout4569.xml" /><Relationship Id="rId12" Type="http://schemas.openxmlformats.org/officeDocument/2006/relationships/slideLayout" Target="../slideLayouts/slideLayout4570.xml" /><Relationship Id="rId13" Type="http://schemas.openxmlformats.org/officeDocument/2006/relationships/slideLayout" Target="../slideLayouts/slideLayoutmaster285.xml" /></Relationships>
</file>

<file path=ppt/slideMasters/_rels/slideMaster286.xml.rels><?xml version="1.0" encoding="UTF-8" standalone="yes" ?><Relationships xmlns="http://schemas.openxmlformats.org/package/2006/relationships"><Relationship Id="rId1" Type="http://schemas.openxmlformats.org/officeDocument/2006/relationships/theme" Target="../theme/theme286.xml" /><Relationship Id="rId2" Type="http://schemas.openxmlformats.org/officeDocument/2006/relationships/slideLayout" Target="../slideLayouts/slideLayout4576.xml" /><Relationship Id="rId3" Type="http://schemas.openxmlformats.org/officeDocument/2006/relationships/slideLayout" Target="../slideLayouts/slideLayout4577.xml" /><Relationship Id="rId4" Type="http://schemas.openxmlformats.org/officeDocument/2006/relationships/slideLayout" Target="../slideLayouts/slideLayout4578.xml" /><Relationship Id="rId5" Type="http://schemas.openxmlformats.org/officeDocument/2006/relationships/slideLayout" Target="../slideLayouts/slideLayout4579.xml" /><Relationship Id="rId6" Type="http://schemas.openxmlformats.org/officeDocument/2006/relationships/slideLayout" Target="../slideLayouts/slideLayout4580.xml" /><Relationship Id="rId7" Type="http://schemas.openxmlformats.org/officeDocument/2006/relationships/slideLayout" Target="../slideLayouts/slideLayout4581.xml" /><Relationship Id="rId8" Type="http://schemas.openxmlformats.org/officeDocument/2006/relationships/slideLayout" Target="../slideLayouts/slideLayout4582.xml" /><Relationship Id="rId9" Type="http://schemas.openxmlformats.org/officeDocument/2006/relationships/slideLayout" Target="../slideLayouts/slideLayout4583.xml" /><Relationship Id="rId10" Type="http://schemas.openxmlformats.org/officeDocument/2006/relationships/slideLayout" Target="../slideLayouts/slideLayout4584.xml" /><Relationship Id="rId11" Type="http://schemas.openxmlformats.org/officeDocument/2006/relationships/slideLayout" Target="../slideLayouts/slideLayout4585.xml" /><Relationship Id="rId12" Type="http://schemas.openxmlformats.org/officeDocument/2006/relationships/slideLayout" Target="../slideLayouts/slideLayout4586.xml" /><Relationship Id="rId13" Type="http://schemas.openxmlformats.org/officeDocument/2006/relationships/slideLayout" Target="../slideLayouts/slideLayoutmaster286.xml" /></Relationships>
</file>

<file path=ppt/slideMasters/slideMaster0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1024" name=""/>
        <p:cNvGrpSpPr>
          <a:grpSpLocks/>
        </p:cNvGrpSpPr>
        <p:nvPr/>
      </p:nvGrpSpPr>
      <p:grpSpPr>
        <a:xfrm/>
      </p:grpSpPr>
      <p:sp>
        <p:nvSpPr>
          <p:cNvPr id="1026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1029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1030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2030-1000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124" r:id="rId2"/>
    <p:sldLayoutId id="2147489125" r:id="rId3"/>
    <p:sldLayoutId id="2147489126" r:id="rId4"/>
    <p:sldLayoutId id="2147489127" r:id="rId5"/>
    <p:sldLayoutId id="2147489128" r:id="rId6"/>
    <p:sldLayoutId id="2147489129" r:id="rId7"/>
    <p:sldLayoutId id="2147489130" r:id="rId8"/>
    <p:sldLayoutId id="2147489131" r:id="rId9"/>
    <p:sldLayoutId id="2147489132" r:id="rId10"/>
    <p:sldLayoutId id="2147489133" r:id="rId11"/>
    <p:sldLayoutId id="2147489134" r:id="rId12"/>
    <p:sldLayoutId id="2147489135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76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2048" name=""/>
        <p:cNvGrpSpPr>
          <a:grpSpLocks/>
        </p:cNvGrpSpPr>
        <p:nvPr/>
      </p:nvGrpSpPr>
      <p:grpSpPr>
        <a:xfrm/>
      </p:grpSpPr>
      <p:sp>
        <p:nvSpPr>
          <p:cNvPr id="2050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2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2053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2054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3054-1276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136" r:id="rId2"/>
    <p:sldLayoutId id="2147489137" r:id="rId3"/>
    <p:sldLayoutId id="2147489138" r:id="rId4"/>
    <p:sldLayoutId id="2147489139" r:id="rId5"/>
    <p:sldLayoutId id="2147489140" r:id="rId6"/>
    <p:sldLayoutId id="2147489141" r:id="rId7"/>
    <p:sldLayoutId id="2147489142" r:id="rId8"/>
    <p:sldLayoutId id="2147489143" r:id="rId9"/>
    <p:sldLayoutId id="2147489144" r:id="rId10"/>
    <p:sldLayoutId id="2147489145" r:id="rId11"/>
    <p:sldLayoutId id="2147489146" r:id="rId12"/>
    <p:sldLayoutId id="2147489147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77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3072" name=""/>
        <p:cNvGrpSpPr>
          <a:grpSpLocks/>
        </p:cNvGrpSpPr>
        <p:nvPr/>
      </p:nvGrpSpPr>
      <p:grpSpPr>
        <a:xfrm/>
      </p:grpSpPr>
      <p:sp>
        <p:nvSpPr>
          <p:cNvPr id="3074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75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076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3077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3078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4078-1277-587298610EC3}">
              <a:rPr lang="en-US" altLang="zh-CN" sz="1400" dirty="0"/>
              <a:t>128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112" r:id="rId2"/>
    <p:sldLayoutId id="2147489113" r:id="rId3"/>
    <p:sldLayoutId id="2147489114" r:id="rId4"/>
    <p:sldLayoutId id="2147489115" r:id="rId5"/>
    <p:sldLayoutId id="2147489116" r:id="rId6"/>
    <p:sldLayoutId id="2147489117" r:id="rId7"/>
    <p:sldLayoutId id="2147489118" r:id="rId8"/>
    <p:sldLayoutId id="2147489119" r:id="rId9"/>
    <p:sldLayoutId id="2147489120" r:id="rId10"/>
    <p:sldLayoutId id="2147489121" r:id="rId11"/>
    <p:sldLayoutId id="2147489122" r:id="rId12"/>
    <p:sldLayoutId id="2147489123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78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4096" name=""/>
        <p:cNvGrpSpPr>
          <a:grpSpLocks/>
        </p:cNvGrpSpPr>
        <p:nvPr/>
      </p:nvGrpSpPr>
      <p:grpSpPr>
        <a:xfrm/>
      </p:grpSpPr>
      <p:sp>
        <p:nvSpPr>
          <p:cNvPr id="4098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099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100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4101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4102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1006-1278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148" r:id="rId2"/>
    <p:sldLayoutId id="2147489149" r:id="rId3"/>
    <p:sldLayoutId id="2147489150" r:id="rId4"/>
    <p:sldLayoutId id="2147489151" r:id="rId5"/>
    <p:sldLayoutId id="2147489152" r:id="rId6"/>
    <p:sldLayoutId id="2147489153" r:id="rId7"/>
    <p:sldLayoutId id="2147489154" r:id="rId8"/>
    <p:sldLayoutId id="2147489155" r:id="rId9"/>
    <p:sldLayoutId id="2147489156" r:id="rId10"/>
    <p:sldLayoutId id="2147489157" r:id="rId11"/>
    <p:sldLayoutId id="2147489158" r:id="rId12"/>
    <p:sldLayoutId id="2147489159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79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5120" name=""/>
        <p:cNvGrpSpPr>
          <a:grpSpLocks/>
        </p:cNvGrpSpPr>
        <p:nvPr/>
      </p:nvGrpSpPr>
      <p:grpSpPr>
        <a:xfrm/>
      </p:grpSpPr>
      <p:sp>
        <p:nvSpPr>
          <p:cNvPr id="5122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123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124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5125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5126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2030-1279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160" r:id="rId2"/>
    <p:sldLayoutId id="2147489161" r:id="rId3"/>
    <p:sldLayoutId id="2147489162" r:id="rId4"/>
    <p:sldLayoutId id="2147489163" r:id="rId5"/>
    <p:sldLayoutId id="2147489164" r:id="rId6"/>
    <p:sldLayoutId id="2147489165" r:id="rId7"/>
    <p:sldLayoutId id="2147489166" r:id="rId8"/>
    <p:sldLayoutId id="2147489167" r:id="rId9"/>
    <p:sldLayoutId id="2147489168" r:id="rId10"/>
    <p:sldLayoutId id="2147489169" r:id="rId11"/>
    <p:sldLayoutId id="2147489170" r:id="rId12"/>
    <p:sldLayoutId id="2147489171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80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6144" name=""/>
        <p:cNvGrpSpPr>
          <a:grpSpLocks/>
        </p:cNvGrpSpPr>
        <p:nvPr/>
      </p:nvGrpSpPr>
      <p:grpSpPr>
        <a:xfrm/>
      </p:grpSpPr>
      <p:sp>
        <p:nvSpPr>
          <p:cNvPr id="6146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148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6149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6150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3054-1280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172" r:id="rId2"/>
    <p:sldLayoutId id="2147489173" r:id="rId3"/>
    <p:sldLayoutId id="2147489174" r:id="rId4"/>
    <p:sldLayoutId id="2147489175" r:id="rId5"/>
    <p:sldLayoutId id="2147489176" r:id="rId6"/>
    <p:sldLayoutId id="2147489177" r:id="rId7"/>
    <p:sldLayoutId id="2147489178" r:id="rId8"/>
    <p:sldLayoutId id="2147489179" r:id="rId9"/>
    <p:sldLayoutId id="2147489180" r:id="rId10"/>
    <p:sldLayoutId id="2147489181" r:id="rId11"/>
    <p:sldLayoutId id="2147489182" r:id="rId12"/>
    <p:sldLayoutId id="2147489183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81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7168" name=""/>
        <p:cNvGrpSpPr>
          <a:grpSpLocks/>
        </p:cNvGrpSpPr>
        <p:nvPr/>
      </p:nvGrpSpPr>
      <p:grpSpPr>
        <a:xfrm/>
      </p:grpSpPr>
      <p:sp>
        <p:nvSpPr>
          <p:cNvPr id="7170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171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172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7173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7174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4078-1281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184" r:id="rId2"/>
    <p:sldLayoutId id="2147489185" r:id="rId3"/>
    <p:sldLayoutId id="2147489186" r:id="rId4"/>
    <p:sldLayoutId id="2147489187" r:id="rId5"/>
    <p:sldLayoutId id="2147489188" r:id="rId6"/>
    <p:sldLayoutId id="2147489189" r:id="rId7"/>
    <p:sldLayoutId id="2147489190" r:id="rId8"/>
    <p:sldLayoutId id="2147489191" r:id="rId9"/>
    <p:sldLayoutId id="2147489192" r:id="rId10"/>
    <p:sldLayoutId id="2147489193" r:id="rId11"/>
    <p:sldLayoutId id="2147489194" r:id="rId12"/>
    <p:sldLayoutId id="2147489195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82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8192" name=""/>
        <p:cNvGrpSpPr>
          <a:grpSpLocks/>
        </p:cNvGrpSpPr>
        <p:nvPr/>
      </p:nvGrpSpPr>
      <p:grpSpPr>
        <a:xfrm/>
      </p:grpSpPr>
      <p:sp>
        <p:nvSpPr>
          <p:cNvPr id="8194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195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196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8197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8198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1006-1282-587298610EC3}">
              <a:rPr lang="en-US" altLang="zh-CN" sz="1400" dirty="0"/>
              <a:t>0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100" r:id="rId2"/>
    <p:sldLayoutId id="2147489101" r:id="rId3"/>
    <p:sldLayoutId id="2147489102" r:id="rId4"/>
    <p:sldLayoutId id="2147489103" r:id="rId5"/>
    <p:sldLayoutId id="2147489104" r:id="rId6"/>
    <p:sldLayoutId id="2147489105" r:id="rId7"/>
    <p:sldLayoutId id="2147489106" r:id="rId8"/>
    <p:sldLayoutId id="2147489107" r:id="rId9"/>
    <p:sldLayoutId id="2147489108" r:id="rId10"/>
    <p:sldLayoutId id="2147489109" r:id="rId11"/>
    <p:sldLayoutId id="2147489110" r:id="rId12"/>
    <p:sldLayoutId id="2147489111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83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9216" name=""/>
        <p:cNvGrpSpPr>
          <a:grpSpLocks/>
        </p:cNvGrpSpPr>
        <p:nvPr/>
      </p:nvGrpSpPr>
      <p:grpSpPr>
        <a:xfrm/>
      </p:grpSpPr>
      <p:sp>
        <p:nvSpPr>
          <p:cNvPr id="9218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219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20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9221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9222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2030-1283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196" r:id="rId2"/>
    <p:sldLayoutId id="2147489197" r:id="rId3"/>
    <p:sldLayoutId id="2147489198" r:id="rId4"/>
    <p:sldLayoutId id="2147489199" r:id="rId5"/>
    <p:sldLayoutId id="2147489200" r:id="rId6"/>
    <p:sldLayoutId id="2147489201" r:id="rId7"/>
    <p:sldLayoutId id="2147489202" r:id="rId8"/>
    <p:sldLayoutId id="2147489203" r:id="rId9"/>
    <p:sldLayoutId id="2147489204" r:id="rId10"/>
    <p:sldLayoutId id="2147489205" r:id="rId11"/>
    <p:sldLayoutId id="2147489206" r:id="rId12"/>
    <p:sldLayoutId id="2147489207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84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10240" name=""/>
        <p:cNvGrpSpPr>
          <a:grpSpLocks/>
        </p:cNvGrpSpPr>
        <p:nvPr/>
      </p:nvGrpSpPr>
      <p:grpSpPr>
        <a:xfrm/>
      </p:grpSpPr>
      <p:sp>
        <p:nvSpPr>
          <p:cNvPr id="10242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3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4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10245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10246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3054-1284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208" r:id="rId2"/>
    <p:sldLayoutId id="2147489209" r:id="rId3"/>
    <p:sldLayoutId id="2147489210" r:id="rId4"/>
    <p:sldLayoutId id="2147489211" r:id="rId5"/>
    <p:sldLayoutId id="2147489212" r:id="rId6"/>
    <p:sldLayoutId id="2147489213" r:id="rId7"/>
    <p:sldLayoutId id="2147489214" r:id="rId8"/>
    <p:sldLayoutId id="2147489215" r:id="rId9"/>
    <p:sldLayoutId id="2147489216" r:id="rId10"/>
    <p:sldLayoutId id="2147489217" r:id="rId11"/>
    <p:sldLayoutId id="2147489218" r:id="rId12"/>
    <p:sldLayoutId id="2147489219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85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11264" name=""/>
        <p:cNvGrpSpPr>
          <a:grpSpLocks/>
        </p:cNvGrpSpPr>
        <p:nvPr/>
      </p:nvGrpSpPr>
      <p:grpSpPr>
        <a:xfrm/>
      </p:grpSpPr>
      <p:sp>
        <p:nvSpPr>
          <p:cNvPr id="11266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1267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268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11269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11270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4078-1285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220" r:id="rId2"/>
    <p:sldLayoutId id="2147489221" r:id="rId3"/>
    <p:sldLayoutId id="2147489222" r:id="rId4"/>
    <p:sldLayoutId id="2147489223" r:id="rId5"/>
    <p:sldLayoutId id="2147489224" r:id="rId6"/>
    <p:sldLayoutId id="2147489225" r:id="rId7"/>
    <p:sldLayoutId id="2147489226" r:id="rId8"/>
    <p:sldLayoutId id="2147489227" r:id="rId9"/>
    <p:sldLayoutId id="2147489228" r:id="rId10"/>
    <p:sldLayoutId id="2147489229" r:id="rId11"/>
    <p:sldLayoutId id="2147489230" r:id="rId12"/>
    <p:sldLayoutId id="2147489231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Masters/slideMaster286.xml><?xml version="1.0" encoding="utf-8"?>
<p:sldMaster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bg>
      <p:bgPr>
        <a:solidFill>
          <a:srgbClr val="ffffff"/>
        </a:solidFill>
      </p:bgPr>
    </p:bg>
    <p:spTree>
      <p:nvGrpSpPr>
        <p:cNvPr id="12288" name=""/>
        <p:cNvGrpSpPr>
          <a:grpSpLocks/>
        </p:cNvGrpSpPr>
        <p:nvPr/>
      </p:nvGrpSpPr>
      <p:grpSpPr>
        <a:xfrm/>
      </p:grpSpPr>
      <p:sp>
        <p:nvSpPr>
          <p:cNvPr id="12290" name=""/>
          <p:cNvSpPr>
            <a:spLocks noGrp="1" noChangeAspect="0"/>
          </p:cNvSpPr>
          <p:nvPr>
            <p:ph type="title" sz="full" idx="4294967295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2291" name=""/>
          <p:cNvSpPr>
            <a:spLocks noGrp="1" noChangeAspect="0"/>
          </p:cNvSpPr>
          <p:nvPr>
            <p:ph type="body" sz="ful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292" name=""/>
          <p:cNvSpPr>
            <a:spLocks noGrp="1" noChangeAspect="0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/>
            <a:endParaRPr lang="en-US" altLang="zh-CN" sz="1400" dirty="0"/>
          </a:p>
        </p:txBody>
      </p:sp>
      <p:sp>
        <p:nvSpPr>
          <p:cNvPr id="12293" name=""/>
          <p:cNvSpPr>
            <a:spLocks noGrp="1" noChangeAspect="0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altLang="zh-CN" sz="1400" dirty="0"/>
          </a:p>
        </p:txBody>
      </p:sp>
      <p:sp>
        <p:nvSpPr>
          <p:cNvPr id="12294" name=""/>
          <p:cNvSpPr>
            <a:spLocks noGrp="1" noChangeAspect="0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/>
            <a:fld type="slidenum" id="{12FF1C42-D199-1006-1286-587298610EC3}">
              <a:rPr lang="en-US" altLang="zh-CN" sz="1400" dirty="0"/>
              <a:t>129</a:t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9232" r:id="rId2"/>
    <p:sldLayoutId id="2147489233" r:id="rId3"/>
    <p:sldLayoutId id="2147489234" r:id="rId4"/>
    <p:sldLayoutId id="2147489235" r:id="rId5"/>
    <p:sldLayoutId id="2147489236" r:id="rId6"/>
    <p:sldLayoutId id="2147489237" r:id="rId7"/>
    <p:sldLayoutId id="2147489238" r:id="rId8"/>
    <p:sldLayoutId id="2147489239" r:id="rId9"/>
    <p:sldLayoutId id="2147489240" r:id="rId10"/>
    <p:sldLayoutId id="2147489241" r:id="rId11"/>
    <p:sldLayoutId id="2147489242" r:id="rId12"/>
    <p:sldLayoutId id="2147489243" r:id="rId13"/>
  </p:sldLayoutIdLst>
  <p:txStyles>
    <p:titleStyle>
      <a:lvl1pPr indent="0" algn="ctr" fontAlgn="base" marL="0" eaLnBrk="0" hangingPunct="false" rtl="false">
        <a:lnSpc>
          <a:spcPct val="100000"/>
        </a:lnSpc>
        <a:spcBef>
          <a:spcPct val="0"/>
        </a:spcBef>
        <a:spcAft>
          <a:spcPct val="0"/>
        </a:spcAft>
        <a:buNone/>
        <a:defRPr sz="4400">
          <a:solidFill>
            <a:srgbClr val="000000"/>
          </a:solidFill>
          <a:latin charset="0" typeface="Times New Roman"/>
          <a:ea charset="-122" typeface="宋体"/>
        </a:defRPr>
      </a:lvl1pPr>
    </p:titleStyle>
    <p:bodyStyle>
      <a:lvl1pPr indent="-342900" algn="l" fontAlgn="base" marL="3429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charset="0" typeface="Times New Roman"/>
          <a:ea charset="-122" typeface="宋体"/>
        </a:defRPr>
      </a:lvl1pPr>
      <a:lvl2pPr indent="-285750" algn="l" fontAlgn="base" marL="74295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charset="0" typeface="Times New Roman"/>
          <a:ea charset="-122" typeface="宋体"/>
        </a:defRPr>
      </a:lvl2pPr>
      <a:lvl3pPr indent="-228600" algn="l" fontAlgn="base" marL="11430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charset="0" typeface="Times New Roman"/>
          <a:ea charset="-122" typeface="宋体"/>
        </a:defRPr>
      </a:lvl3pPr>
      <a:lvl4pPr indent="-228600" algn="l" fontAlgn="base" marL="16002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charset="0" typeface="Times New Roman"/>
          <a:ea charset="-122" typeface="宋体"/>
        </a:defRPr>
      </a:lvl4pPr>
      <a:lvl5pPr indent="-228600" algn="l" fontAlgn="base" marL="2057400" eaLnBrk="0" hangingPunct="false" rtl="false">
        <a:lnSpc>
          <a:spcPct val="10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charset="0" typeface="Times New Roman"/>
          <a:ea charset="-122" typeface="宋体"/>
        </a:defRPr>
      </a:lvl5pPr>
    </p:bodyStyle>
    <p:otherStyle>
      <a:lvl1pPr indent="0" algn="l" fontAlgn="base" marL="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1pPr>
      <a:lvl2pPr indent="0" algn="l" fontAlgn="base" marL="4572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2pPr>
      <a:lvl3pPr indent="0" algn="l" fontAlgn="base" marL="9144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3pPr>
      <a:lvl4pPr indent="0" algn="l" fontAlgn="base" marL="13716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4pPr>
      <a:lvl5pPr indent="0" algn="l" fontAlgn="base" marL="1828800" eaLnBrk="1" hangingPunct="true" rtl="false">
        <a:lnSpc>
          <a:spcPct val="100000"/>
        </a:lnSpc>
        <a:spcBef>
          <a:spcPct val="0"/>
        </a:spcBef>
        <a:spcAft>
          <a:spcPct val="0"/>
        </a:spcAft>
        <a:buNone/>
        <a:defRPr sz="1800">
          <a:solidFill>
            <a:srgbClr val="000000"/>
          </a:solidFill>
          <a:latin charset="0" typeface="Times New Roman"/>
          <a:ea charset="-122" typeface="宋体"/>
        </a:defRPr>
      </a:lvl5pPr>
    </p:otherStyle>
  </p:txStyles>
</p:sldMaster>
</file>

<file path=ppt/slides/_rels/slide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" Type="http://schemas.openxmlformats.org/officeDocument/2006/relationships/image" Target="../media/picture1.png" /><Relationship Id="rID2" Type="http://schemas.openxmlformats.org/officeDocument/2006/relationships/image" Target="../media/picture2.png" /></Relationships>
</file>

<file path=ppt/slides/_rels/slide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3" Type="http://schemas.openxmlformats.org/officeDocument/2006/relationships/image" Target="../media/picture3.png" /><Relationship Id="rID4" Type="http://schemas.openxmlformats.org/officeDocument/2006/relationships/image" Target="../media/picture4.png" /></Relationships>
</file>

<file path=ppt/slides/_rels/slide1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20" Type="http://schemas.openxmlformats.org/officeDocument/2006/relationships/image" Target="../media/picture20.png" /></Relationships>
</file>

<file path=ppt/slides/_rels/slide10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59" Type="http://schemas.openxmlformats.org/officeDocument/2006/relationships/image" Target="../media/picture159.png" /><Relationship Id="rID160" Type="http://schemas.openxmlformats.org/officeDocument/2006/relationships/image" Target="../media/picture160.png" /></Relationships>
</file>

<file path=ppt/slides/_rels/slide10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61" Type="http://schemas.openxmlformats.org/officeDocument/2006/relationships/image" Target="../media/picture161.png" /><Relationship Id="rID162" Type="http://schemas.openxmlformats.org/officeDocument/2006/relationships/image" Target="../media/picture162.png" /></Relationships>
</file>

<file path=ppt/slides/_rels/slide10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63" Type="http://schemas.openxmlformats.org/officeDocument/2006/relationships/image" Target="../media/picture163.png" /></Relationships>
</file>

<file path=ppt/slides/_rels/slide10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64" Type="http://schemas.openxmlformats.org/officeDocument/2006/relationships/image" Target="../media/picture164.png" /><Relationship Id="rID165" Type="http://schemas.openxmlformats.org/officeDocument/2006/relationships/image" Target="../media/picture165.png" /></Relationships>
</file>

<file path=ppt/slides/_rels/slide10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66" Type="http://schemas.openxmlformats.org/officeDocument/2006/relationships/image" Target="../media/picture166.png" /><Relationship Id="rID167" Type="http://schemas.openxmlformats.org/officeDocument/2006/relationships/image" Target="../media/picture167.png" /></Relationships>
</file>

<file path=ppt/slides/_rels/slide10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68" Type="http://schemas.openxmlformats.org/officeDocument/2006/relationships/image" Target="../media/picture168.png" /><Relationship Id="rID169" Type="http://schemas.openxmlformats.org/officeDocument/2006/relationships/image" Target="../media/picture169.png" /></Relationships>
</file>

<file path=ppt/slides/_rels/slide10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70" Type="http://schemas.openxmlformats.org/officeDocument/2006/relationships/image" Target="../media/picture170.png" /></Relationships>
</file>

<file path=ppt/slides/_rels/slide10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71" Type="http://schemas.openxmlformats.org/officeDocument/2006/relationships/image" Target="../media/picture171.png" /></Relationships>
</file>

<file path=ppt/slides/_rels/slide10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72" Type="http://schemas.openxmlformats.org/officeDocument/2006/relationships/image" Target="../media/picture172.png" /></Relationships>
</file>

<file path=ppt/slides/_rels/slide10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73" Type="http://schemas.openxmlformats.org/officeDocument/2006/relationships/image" Target="../media/picture173.png" /><Relationship Id="rID174" Type="http://schemas.openxmlformats.org/officeDocument/2006/relationships/image" Target="../media/picture174.png" /></Relationships>
</file>

<file path=ppt/slides/_rels/slide1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21" Type="http://schemas.openxmlformats.org/officeDocument/2006/relationships/image" Target="../media/picture21.png" /><Relationship Id="rID22" Type="http://schemas.openxmlformats.org/officeDocument/2006/relationships/image" Target="../media/picture22.png" /></Relationships>
</file>

<file path=ppt/slides/_rels/slide11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75" Type="http://schemas.openxmlformats.org/officeDocument/2006/relationships/image" Target="../media/picture175.png" /><Relationship Id="rID176" Type="http://schemas.openxmlformats.org/officeDocument/2006/relationships/image" Target="../media/picture176.png" /></Relationships>
</file>

<file path=ppt/slides/_rels/slide11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77" Type="http://schemas.openxmlformats.org/officeDocument/2006/relationships/image" Target="../media/picture177.png" /></Relationships>
</file>

<file path=ppt/slides/_rels/slide11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78" Type="http://schemas.openxmlformats.org/officeDocument/2006/relationships/image" Target="../media/picture178.png" /><Relationship Id="rID179" Type="http://schemas.openxmlformats.org/officeDocument/2006/relationships/image" Target="../media/picture179.png" /><Relationship Id="rID180" Type="http://schemas.openxmlformats.org/officeDocument/2006/relationships/image" Target="../media/picture180.png" /></Relationships>
</file>

<file path=ppt/slides/_rels/slide11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1" Type="http://schemas.openxmlformats.org/officeDocument/2006/relationships/image" Target="../media/picture181.png" /></Relationships>
</file>

<file path=ppt/slides/_rels/slide11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2" Type="http://schemas.openxmlformats.org/officeDocument/2006/relationships/image" Target="../media/picture182.png" /></Relationships>
</file>

<file path=ppt/slides/_rels/slide11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/Relationships>
</file>

<file path=ppt/slides/_rels/slide11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/Relationships>
</file>

<file path=ppt/slides/_rels/slide11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/Relationships>
</file>

<file path=ppt/slides/_rels/slide11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3" Type="http://schemas.openxmlformats.org/officeDocument/2006/relationships/image" Target="../media/picture183.png" /></Relationships>
</file>

<file path=ppt/slides/_rels/slide11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4" Type="http://schemas.openxmlformats.org/officeDocument/2006/relationships/image" Target="../media/picture184.png" /></Relationships>
</file>

<file path=ppt/slides/_rels/slide1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23" Type="http://schemas.openxmlformats.org/officeDocument/2006/relationships/image" Target="../media/picture23.png" /><Relationship Id="rID24" Type="http://schemas.openxmlformats.org/officeDocument/2006/relationships/image" Target="../media/picture24.png" /></Relationships>
</file>

<file path=ppt/slides/_rels/slide12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5" Type="http://schemas.openxmlformats.org/officeDocument/2006/relationships/image" Target="../media/picture185.png" /></Relationships>
</file>

<file path=ppt/slides/_rels/slide12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6" Type="http://schemas.openxmlformats.org/officeDocument/2006/relationships/image" Target="../media/picture186.png" /></Relationships>
</file>

<file path=ppt/slides/_rels/slide12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7" Type="http://schemas.openxmlformats.org/officeDocument/2006/relationships/image" Target="../media/picture187.png" /></Relationships>
</file>

<file path=ppt/slides/_rels/slide12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8" Type="http://schemas.openxmlformats.org/officeDocument/2006/relationships/image" Target="../media/picture188.png" /></Relationships>
</file>

<file path=ppt/slides/_rels/slide12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9" Type="http://schemas.openxmlformats.org/officeDocument/2006/relationships/image" Target="../media/picture189.png" /></Relationships>
</file>

<file path=ppt/slides/_rels/slide12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/Relationships>
</file>

<file path=ppt/slides/_rels/slide12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90" Type="http://schemas.openxmlformats.org/officeDocument/2006/relationships/image" Target="../media/picture190.png" /></Relationships>
</file>

<file path=ppt/slides/_rels/slide12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91" Type="http://schemas.openxmlformats.org/officeDocument/2006/relationships/image" Target="../media/picture191.png" /></Relationships>
</file>

<file path=ppt/slides/_rels/slide128.xml.rels><?xml version="1.0" encoding="UTF-8" standalone="yes" ?><Relationships xmlns="http://schemas.openxmlformats.org/package/2006/relationships"><Relationship Id="rId277" Type="http://schemas.openxmlformats.org/officeDocument/2006/relationships/slideLayout" Target="../slideLayouts/slideLayoutmaster277.xml" /><Relationship Id="rID192" Type="http://schemas.openxmlformats.org/officeDocument/2006/relationships/image" Target="../media/picture192.jpeg" /></Relationships>
</file>

<file path=ppt/slides/_rels/slide1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25" Type="http://schemas.openxmlformats.org/officeDocument/2006/relationships/image" Target="../media/picture25.png" /><Relationship Id="rID26" Type="http://schemas.openxmlformats.org/officeDocument/2006/relationships/image" Target="../media/picture26.png" /></Relationships>
</file>

<file path=ppt/slides/_rels/slide1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27" Type="http://schemas.openxmlformats.org/officeDocument/2006/relationships/image" Target="../media/picture27.png" /></Relationships>
</file>

<file path=ppt/slides/_rels/slide1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28" Type="http://schemas.openxmlformats.org/officeDocument/2006/relationships/image" Target="../media/picture28.png" /><Relationship Id="rID29" Type="http://schemas.openxmlformats.org/officeDocument/2006/relationships/image" Target="../media/picture29.png" /></Relationships>
</file>

<file path=ppt/slides/_rels/slide1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30" Type="http://schemas.openxmlformats.org/officeDocument/2006/relationships/image" Target="../media/picture30.png" /><Relationship Id="rID31" Type="http://schemas.openxmlformats.org/officeDocument/2006/relationships/image" Target="../media/picture31.png" /></Relationships>
</file>

<file path=ppt/slides/_rels/slide1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32" Type="http://schemas.openxmlformats.org/officeDocument/2006/relationships/image" Target="../media/picture32.png" /><Relationship Id="rID33" Type="http://schemas.openxmlformats.org/officeDocument/2006/relationships/image" Target="../media/picture33.png" /></Relationships>
</file>

<file path=ppt/slides/_rels/slide1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34" Type="http://schemas.openxmlformats.org/officeDocument/2006/relationships/image" Target="../media/picture34.png" /><Relationship Id="rID35" Type="http://schemas.openxmlformats.org/officeDocument/2006/relationships/image" Target="../media/picture35.png" /></Relationships>
</file>

<file path=ppt/slides/_rels/slide1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36" Type="http://schemas.openxmlformats.org/officeDocument/2006/relationships/image" Target="../media/picture36.png" /><Relationship Id="rID37" Type="http://schemas.openxmlformats.org/officeDocument/2006/relationships/image" Target="../media/picture37.png" /></Relationships>
</file>

<file path=ppt/slides/_rels/slide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5" Type="http://schemas.openxmlformats.org/officeDocument/2006/relationships/image" Target="../media/picture5.png" /><Relationship Id="rID6" Type="http://schemas.openxmlformats.org/officeDocument/2006/relationships/image" Target="../media/picture6.png" /></Relationships>
</file>

<file path=ppt/slides/_rels/slide2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38" Type="http://schemas.openxmlformats.org/officeDocument/2006/relationships/image" Target="../media/picture38.png" /><Relationship Id="rID39" Type="http://schemas.openxmlformats.org/officeDocument/2006/relationships/image" Target="../media/picture39.png" /></Relationships>
</file>

<file path=ppt/slides/_rels/slide2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40" Type="http://schemas.openxmlformats.org/officeDocument/2006/relationships/image" Target="../media/picture40.png" /><Relationship Id="rID41" Type="http://schemas.openxmlformats.org/officeDocument/2006/relationships/image" Target="../media/picture41.png" /></Relationships>
</file>

<file path=ppt/slides/_rels/slide2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42" Type="http://schemas.openxmlformats.org/officeDocument/2006/relationships/image" Target="../media/picture42.png" /><Relationship Id="rID43" Type="http://schemas.openxmlformats.org/officeDocument/2006/relationships/image" Target="../media/picture43.png" /></Relationships>
</file>

<file path=ppt/slides/_rels/slide2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44" Type="http://schemas.openxmlformats.org/officeDocument/2006/relationships/image" Target="../media/picture44.png" /><Relationship Id="rID45" Type="http://schemas.openxmlformats.org/officeDocument/2006/relationships/image" Target="../media/picture45.png" /></Relationships>
</file>

<file path=ppt/slides/_rels/slide2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46" Type="http://schemas.openxmlformats.org/officeDocument/2006/relationships/image" Target="../media/picture46.png" /><Relationship Id="rID47" Type="http://schemas.openxmlformats.org/officeDocument/2006/relationships/image" Target="../media/picture47.png" /></Relationships>
</file>

<file path=ppt/slides/_rels/slide2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48" Type="http://schemas.openxmlformats.org/officeDocument/2006/relationships/image" Target="../media/picture48.png" /><Relationship Id="rID49" Type="http://schemas.openxmlformats.org/officeDocument/2006/relationships/image" Target="../media/picture49.png" /></Relationships>
</file>

<file path=ppt/slides/_rels/slide2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50" Type="http://schemas.openxmlformats.org/officeDocument/2006/relationships/image" Target="../media/picture50.png" /><Relationship Id="rID51" Type="http://schemas.openxmlformats.org/officeDocument/2006/relationships/image" Target="../media/picture51.png" /></Relationships>
</file>

<file path=ppt/slides/_rels/slide2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52" Type="http://schemas.openxmlformats.org/officeDocument/2006/relationships/image" Target="../media/picture52.png" /><Relationship Id="rID53" Type="http://schemas.openxmlformats.org/officeDocument/2006/relationships/image" Target="../media/picture53.png" /></Relationships>
</file>

<file path=ppt/slides/_rels/slide2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54" Type="http://schemas.openxmlformats.org/officeDocument/2006/relationships/image" Target="../media/picture54.png" /></Relationships>
</file>

<file path=ppt/slides/_rels/slide2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55" Type="http://schemas.openxmlformats.org/officeDocument/2006/relationships/image" Target="../media/picture55.png" /></Relationships>
</file>

<file path=ppt/slides/_rels/slide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7" Type="http://schemas.openxmlformats.org/officeDocument/2006/relationships/image" Target="../media/picture7.png" /><Relationship Id="rID8" Type="http://schemas.openxmlformats.org/officeDocument/2006/relationships/image" Target="../media/picture8.png" /></Relationships>
</file>

<file path=ppt/slides/_rels/slide3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56" Type="http://schemas.openxmlformats.org/officeDocument/2006/relationships/image" Target="../media/picture56.png" /></Relationships>
</file>

<file path=ppt/slides/_rels/slide3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57" Type="http://schemas.openxmlformats.org/officeDocument/2006/relationships/image" Target="../media/picture57.png" /></Relationships>
</file>

<file path=ppt/slides/_rels/slide3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58" Type="http://schemas.openxmlformats.org/officeDocument/2006/relationships/image" Target="../media/picture58.png" /></Relationships>
</file>

<file path=ppt/slides/_rels/slide3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59" Type="http://schemas.openxmlformats.org/officeDocument/2006/relationships/image" Target="../media/picture59.png" /></Relationships>
</file>

<file path=ppt/slides/_rels/slide3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60" Type="http://schemas.openxmlformats.org/officeDocument/2006/relationships/image" Target="../media/picture60.png" /></Relationships>
</file>

<file path=ppt/slides/_rels/slide3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61" Type="http://schemas.openxmlformats.org/officeDocument/2006/relationships/image" Target="../media/picture61.png" /></Relationships>
</file>

<file path=ppt/slides/_rels/slide3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62" Type="http://schemas.openxmlformats.org/officeDocument/2006/relationships/image" Target="../media/picture62.png" /></Relationships>
</file>

<file path=ppt/slides/_rels/slide3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63" Type="http://schemas.openxmlformats.org/officeDocument/2006/relationships/image" Target="../media/picture63.png" /></Relationships>
</file>

<file path=ppt/slides/_rels/slide3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64" Type="http://schemas.openxmlformats.org/officeDocument/2006/relationships/image" Target="../media/picture64.png" /></Relationships>
</file>

<file path=ppt/slides/_rels/slide3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65" Type="http://schemas.openxmlformats.org/officeDocument/2006/relationships/image" Target="../media/picture65.png" /></Relationships>
</file>

<file path=ppt/slides/_rels/slide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9" Type="http://schemas.openxmlformats.org/officeDocument/2006/relationships/image" Target="../media/picture9.png" /><Relationship Id="rID10" Type="http://schemas.openxmlformats.org/officeDocument/2006/relationships/image" Target="../media/picture10.png" /></Relationships>
</file>

<file path=ppt/slides/_rels/slide4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66" Type="http://schemas.openxmlformats.org/officeDocument/2006/relationships/image" Target="../media/picture66.png" /></Relationships>
</file>

<file path=ppt/slides/_rels/slide4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67" Type="http://schemas.openxmlformats.org/officeDocument/2006/relationships/image" Target="../media/picture67.png" /></Relationships>
</file>

<file path=ppt/slides/_rels/slide4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68" Type="http://schemas.openxmlformats.org/officeDocument/2006/relationships/image" Target="../media/picture68.png" /><Relationship Id="rID69" Type="http://schemas.openxmlformats.org/officeDocument/2006/relationships/image" Target="../media/picture69.png" /></Relationships>
</file>

<file path=ppt/slides/_rels/slide4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70" Type="http://schemas.openxmlformats.org/officeDocument/2006/relationships/image" Target="../media/picture70.png" /><Relationship Id="rID71" Type="http://schemas.openxmlformats.org/officeDocument/2006/relationships/image" Target="../media/picture71.png" /></Relationships>
</file>

<file path=ppt/slides/_rels/slide4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72" Type="http://schemas.openxmlformats.org/officeDocument/2006/relationships/image" Target="../media/picture72.png" /><Relationship Id="rID73" Type="http://schemas.openxmlformats.org/officeDocument/2006/relationships/image" Target="../media/picture73.png" /></Relationships>
</file>

<file path=ppt/slides/_rels/slide4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74" Type="http://schemas.openxmlformats.org/officeDocument/2006/relationships/image" Target="../media/picture74.png" /><Relationship Id="rID75" Type="http://schemas.openxmlformats.org/officeDocument/2006/relationships/image" Target="../media/picture75.png" /></Relationships>
</file>

<file path=ppt/slides/_rels/slide4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76" Type="http://schemas.openxmlformats.org/officeDocument/2006/relationships/image" Target="../media/picture76.png" /></Relationships>
</file>

<file path=ppt/slides/_rels/slide4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77" Type="http://schemas.openxmlformats.org/officeDocument/2006/relationships/image" Target="../media/picture77.png" /></Relationships>
</file>

<file path=ppt/slides/_rels/slide4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78" Type="http://schemas.openxmlformats.org/officeDocument/2006/relationships/image" Target="../media/picture78.png" /></Relationships>
</file>

<file path=ppt/slides/_rels/slide4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79" Type="http://schemas.openxmlformats.org/officeDocument/2006/relationships/image" Target="../media/picture79.png" /><Relationship Id="rID80" Type="http://schemas.openxmlformats.org/officeDocument/2006/relationships/image" Target="../media/picture80.png" /></Relationships>
</file>

<file path=ppt/slides/_rels/slide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" Type="http://schemas.openxmlformats.org/officeDocument/2006/relationships/image" Target="../media/picture11.png" /><Relationship Id="rID12" Type="http://schemas.openxmlformats.org/officeDocument/2006/relationships/image" Target="../media/picture12.png" /></Relationships>
</file>

<file path=ppt/slides/_rels/slide5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81" Type="http://schemas.openxmlformats.org/officeDocument/2006/relationships/image" Target="../media/picture81.png" /><Relationship Id="rID82" Type="http://schemas.openxmlformats.org/officeDocument/2006/relationships/image" Target="../media/picture82.png" /></Relationships>
</file>

<file path=ppt/slides/_rels/slide5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83" Type="http://schemas.openxmlformats.org/officeDocument/2006/relationships/image" Target="../media/picture83.png" /><Relationship Id="rID84" Type="http://schemas.openxmlformats.org/officeDocument/2006/relationships/image" Target="../media/picture84.png" /></Relationships>
</file>

<file path=ppt/slides/_rels/slide5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85" Type="http://schemas.openxmlformats.org/officeDocument/2006/relationships/image" Target="../media/picture85.png" /><Relationship Id="rID86" Type="http://schemas.openxmlformats.org/officeDocument/2006/relationships/image" Target="../media/picture86.png" /></Relationships>
</file>

<file path=ppt/slides/_rels/slide5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87" Type="http://schemas.openxmlformats.org/officeDocument/2006/relationships/image" Target="../media/picture87.png" /><Relationship Id="rID88" Type="http://schemas.openxmlformats.org/officeDocument/2006/relationships/image" Target="../media/picture88.png" /></Relationships>
</file>

<file path=ppt/slides/_rels/slide5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89" Type="http://schemas.openxmlformats.org/officeDocument/2006/relationships/image" Target="../media/picture89.png" /><Relationship Id="rID90" Type="http://schemas.openxmlformats.org/officeDocument/2006/relationships/image" Target="../media/picture90.png" /></Relationships>
</file>

<file path=ppt/slides/_rels/slide5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91" Type="http://schemas.openxmlformats.org/officeDocument/2006/relationships/image" Target="../media/picture91.png" /><Relationship Id="rID92" Type="http://schemas.openxmlformats.org/officeDocument/2006/relationships/image" Target="../media/picture92.png" /></Relationships>
</file>

<file path=ppt/slides/_rels/slide5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93" Type="http://schemas.openxmlformats.org/officeDocument/2006/relationships/image" Target="../media/picture93.png" /><Relationship Id="rID94" Type="http://schemas.openxmlformats.org/officeDocument/2006/relationships/image" Target="../media/picture94.png" /></Relationships>
</file>

<file path=ppt/slides/_rels/slide5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95" Type="http://schemas.openxmlformats.org/officeDocument/2006/relationships/image" Target="../media/picture95.png" /></Relationships>
</file>

<file path=ppt/slides/_rels/slide5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96" Type="http://schemas.openxmlformats.org/officeDocument/2006/relationships/image" Target="../media/picture96.png" /></Relationships>
</file>

<file path=ppt/slides/_rels/slide5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97" Type="http://schemas.openxmlformats.org/officeDocument/2006/relationships/image" Target="../media/picture97.png" /></Relationships>
</file>

<file path=ppt/slides/_rels/slide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3" Type="http://schemas.openxmlformats.org/officeDocument/2006/relationships/image" Target="../media/picture13.png" /><Relationship Id="rID14" Type="http://schemas.openxmlformats.org/officeDocument/2006/relationships/image" Target="../media/picture14.png" /></Relationships>
</file>

<file path=ppt/slides/_rels/slide6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98" Type="http://schemas.openxmlformats.org/officeDocument/2006/relationships/image" Target="../media/picture98.png" /><Relationship Id="rID99" Type="http://schemas.openxmlformats.org/officeDocument/2006/relationships/image" Target="../media/picture99.png" /></Relationships>
</file>

<file path=ppt/slides/_rels/slide6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00" Type="http://schemas.openxmlformats.org/officeDocument/2006/relationships/image" Target="../media/picture100.png" /><Relationship Id="rID101" Type="http://schemas.openxmlformats.org/officeDocument/2006/relationships/image" Target="../media/picture101.png" /></Relationships>
</file>

<file path=ppt/slides/_rels/slide6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02" Type="http://schemas.openxmlformats.org/officeDocument/2006/relationships/image" Target="../media/picture102.png" /><Relationship Id="rID103" Type="http://schemas.openxmlformats.org/officeDocument/2006/relationships/image" Target="../media/picture103.png" /></Relationships>
</file>

<file path=ppt/slides/_rels/slide6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04" Type="http://schemas.openxmlformats.org/officeDocument/2006/relationships/image" Target="../media/picture104.png" /><Relationship Id="rID105" Type="http://schemas.openxmlformats.org/officeDocument/2006/relationships/image" Target="../media/picture105.png" /></Relationships>
</file>

<file path=ppt/slides/_rels/slide6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06" Type="http://schemas.openxmlformats.org/officeDocument/2006/relationships/image" Target="../media/picture106.png" /></Relationships>
</file>

<file path=ppt/slides/_rels/slide6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07" Type="http://schemas.openxmlformats.org/officeDocument/2006/relationships/image" Target="../media/picture107.png" /></Relationships>
</file>

<file path=ppt/slides/_rels/slide6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08" Type="http://schemas.openxmlformats.org/officeDocument/2006/relationships/image" Target="../media/picture108.png" /></Relationships>
</file>

<file path=ppt/slides/_rels/slide6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09" Type="http://schemas.openxmlformats.org/officeDocument/2006/relationships/image" Target="../media/picture109.png" /></Relationships>
</file>

<file path=ppt/slides/_rels/slide6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0" Type="http://schemas.openxmlformats.org/officeDocument/2006/relationships/image" Target="../media/picture110.png" /></Relationships>
</file>

<file path=ppt/slides/_rels/slide6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1" Type="http://schemas.openxmlformats.org/officeDocument/2006/relationships/image" Target="../media/picture111.png" /></Relationships>
</file>

<file path=ppt/slides/_rels/slide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5" Type="http://schemas.openxmlformats.org/officeDocument/2006/relationships/image" Target="../media/picture15.png" /><Relationship Id="rID16" Type="http://schemas.openxmlformats.org/officeDocument/2006/relationships/image" Target="../media/picture16.png" /></Relationships>
</file>

<file path=ppt/slides/_rels/slide7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2" Type="http://schemas.openxmlformats.org/officeDocument/2006/relationships/image" Target="../media/picture112.png" /></Relationships>
</file>

<file path=ppt/slides/_rels/slide7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3" Type="http://schemas.openxmlformats.org/officeDocument/2006/relationships/image" Target="../media/picture113.png" /></Relationships>
</file>

<file path=ppt/slides/_rels/slide7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4" Type="http://schemas.openxmlformats.org/officeDocument/2006/relationships/image" Target="../media/picture114.png" /></Relationships>
</file>

<file path=ppt/slides/_rels/slide7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5" Type="http://schemas.openxmlformats.org/officeDocument/2006/relationships/image" Target="../media/picture115.png" /></Relationships>
</file>

<file path=ppt/slides/_rels/slide7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6" Type="http://schemas.openxmlformats.org/officeDocument/2006/relationships/image" Target="../media/picture116.png" /></Relationships>
</file>

<file path=ppt/slides/_rels/slide7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7" Type="http://schemas.openxmlformats.org/officeDocument/2006/relationships/image" Target="../media/picture117.png" /></Relationships>
</file>

<file path=ppt/slides/_rels/slide7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8" Type="http://schemas.openxmlformats.org/officeDocument/2006/relationships/image" Target="../media/picture118.png" /></Relationships>
</file>

<file path=ppt/slides/_rels/slide7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19" Type="http://schemas.openxmlformats.org/officeDocument/2006/relationships/image" Target="../media/picture119.png" /></Relationships>
</file>

<file path=ppt/slides/_rels/slide7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20" Type="http://schemas.openxmlformats.org/officeDocument/2006/relationships/image" Target="../media/picture120.png" /></Relationships>
</file>

<file path=ppt/slides/_rels/slide7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21" Type="http://schemas.openxmlformats.org/officeDocument/2006/relationships/image" Target="../media/picture121.png" /><Relationship Id="rID122" Type="http://schemas.openxmlformats.org/officeDocument/2006/relationships/image" Target="../media/picture122.png" /></Relationships>
</file>

<file path=ppt/slides/_rels/slide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7" Type="http://schemas.openxmlformats.org/officeDocument/2006/relationships/image" Target="../media/picture17.png" /></Relationships>
</file>

<file path=ppt/slides/_rels/slide8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23" Type="http://schemas.openxmlformats.org/officeDocument/2006/relationships/image" Target="../media/picture123.png" /><Relationship Id="rID124" Type="http://schemas.openxmlformats.org/officeDocument/2006/relationships/image" Target="../media/picture124.png" /></Relationships>
</file>

<file path=ppt/slides/_rels/slide8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25" Type="http://schemas.openxmlformats.org/officeDocument/2006/relationships/image" Target="../media/picture125.png" /><Relationship Id="rID126" Type="http://schemas.openxmlformats.org/officeDocument/2006/relationships/image" Target="../media/picture126.png" /></Relationships>
</file>

<file path=ppt/slides/_rels/slide8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27" Type="http://schemas.openxmlformats.org/officeDocument/2006/relationships/image" Target="../media/picture127.png" /><Relationship Id="rID128" Type="http://schemas.openxmlformats.org/officeDocument/2006/relationships/image" Target="../media/picture128.png" /></Relationships>
</file>

<file path=ppt/slides/_rels/slide8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29" Type="http://schemas.openxmlformats.org/officeDocument/2006/relationships/image" Target="../media/picture129.png" /></Relationships>
</file>

<file path=ppt/slides/_rels/slide8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30" Type="http://schemas.openxmlformats.org/officeDocument/2006/relationships/image" Target="../media/picture130.png" /></Relationships>
</file>

<file path=ppt/slides/_rels/slide8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31" Type="http://schemas.openxmlformats.org/officeDocument/2006/relationships/image" Target="../media/picture131.png" /></Relationships>
</file>

<file path=ppt/slides/_rels/slide8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32" Type="http://schemas.openxmlformats.org/officeDocument/2006/relationships/image" Target="../media/picture132.png" /><Relationship Id="rID133" Type="http://schemas.openxmlformats.org/officeDocument/2006/relationships/image" Target="../media/picture133.png" /></Relationships>
</file>

<file path=ppt/slides/_rels/slide8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34" Type="http://schemas.openxmlformats.org/officeDocument/2006/relationships/image" Target="../media/picture134.png" /></Relationships>
</file>

<file path=ppt/slides/_rels/slide8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35" Type="http://schemas.openxmlformats.org/officeDocument/2006/relationships/image" Target="../media/picture135.png" /><Relationship Id="rID136" Type="http://schemas.openxmlformats.org/officeDocument/2006/relationships/image" Target="../media/picture136.png" /></Relationships>
</file>

<file path=ppt/slides/_rels/slide8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37" Type="http://schemas.openxmlformats.org/officeDocument/2006/relationships/image" Target="../media/picture137.png" /><Relationship Id="rID138" Type="http://schemas.openxmlformats.org/officeDocument/2006/relationships/image" Target="../media/picture138.png" /></Relationships>
</file>

<file path=ppt/slides/_rels/slide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8" Type="http://schemas.openxmlformats.org/officeDocument/2006/relationships/image" Target="../media/picture18.png" /><Relationship Id="rID19" Type="http://schemas.openxmlformats.org/officeDocument/2006/relationships/image" Target="../media/picture19.png" /></Relationships>
</file>

<file path=ppt/slides/_rels/slide90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39" Type="http://schemas.openxmlformats.org/officeDocument/2006/relationships/image" Target="../media/picture139.png" /><Relationship Id="rID140" Type="http://schemas.openxmlformats.org/officeDocument/2006/relationships/image" Target="../media/picture140.png" /></Relationships>
</file>

<file path=ppt/slides/_rels/slide91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41" Type="http://schemas.openxmlformats.org/officeDocument/2006/relationships/image" Target="../media/picture141.png" /><Relationship Id="rID142" Type="http://schemas.openxmlformats.org/officeDocument/2006/relationships/image" Target="../media/picture142.png" /></Relationships>
</file>

<file path=ppt/slides/_rels/slide92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43" Type="http://schemas.openxmlformats.org/officeDocument/2006/relationships/image" Target="../media/picture143.png" /><Relationship Id="rID144" Type="http://schemas.openxmlformats.org/officeDocument/2006/relationships/image" Target="../media/picture144.png" /></Relationships>
</file>

<file path=ppt/slides/_rels/slide93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45" Type="http://schemas.openxmlformats.org/officeDocument/2006/relationships/image" Target="../media/picture145.png" /><Relationship Id="rID146" Type="http://schemas.openxmlformats.org/officeDocument/2006/relationships/image" Target="../media/picture146.png" /></Relationships>
</file>

<file path=ppt/slides/_rels/slide94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47" Type="http://schemas.openxmlformats.org/officeDocument/2006/relationships/image" Target="../media/picture147.png" /><Relationship Id="rID148" Type="http://schemas.openxmlformats.org/officeDocument/2006/relationships/image" Target="../media/picture148.png" /></Relationships>
</file>

<file path=ppt/slides/_rels/slide95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49" Type="http://schemas.openxmlformats.org/officeDocument/2006/relationships/image" Target="../media/picture149.png" /><Relationship Id="rID150" Type="http://schemas.openxmlformats.org/officeDocument/2006/relationships/image" Target="../media/picture150.png" /></Relationships>
</file>

<file path=ppt/slides/_rels/slide96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51" Type="http://schemas.openxmlformats.org/officeDocument/2006/relationships/image" Target="../media/picture151.png" /><Relationship Id="rID152" Type="http://schemas.openxmlformats.org/officeDocument/2006/relationships/image" Target="../media/picture152.png" /></Relationships>
</file>

<file path=ppt/slides/_rels/slide97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53" Type="http://schemas.openxmlformats.org/officeDocument/2006/relationships/image" Target="../media/picture153.png" /><Relationship Id="rID154" Type="http://schemas.openxmlformats.org/officeDocument/2006/relationships/image" Target="../media/picture154.png" /></Relationships>
</file>

<file path=ppt/slides/_rels/slide98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55" Type="http://schemas.openxmlformats.org/officeDocument/2006/relationships/image" Target="../media/picture155.png" /><Relationship Id="rID156" Type="http://schemas.openxmlformats.org/officeDocument/2006/relationships/image" Target="../media/picture156.png" /></Relationships>
</file>

<file path=ppt/slides/_rels/slide99.xml.rels><?xml version="1.0" encoding="UTF-8" standalone="yes" ?><Relationships xmlns="http://schemas.openxmlformats.org/package/2006/relationships"><Relationship Id="rId282" Type="http://schemas.openxmlformats.org/officeDocument/2006/relationships/slideLayout" Target="../slideLayouts/slideLayoutmaster282.xml" /><Relationship Id="rID157" Type="http://schemas.openxmlformats.org/officeDocument/2006/relationships/image" Target="../media/picture157.png" /><Relationship Id="rID158" Type="http://schemas.openxmlformats.org/officeDocument/2006/relationships/image" Target="../media/picture158.png" /></Relationships>
</file>

<file path=ppt/slides/slide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312" name=""/>
        <p:cNvGrpSpPr>
          <a:grpSpLocks/>
        </p:cNvGrpSpPr>
        <p:nvPr/>
      </p:nvGrpSpPr>
      <p:grpSpPr>
        <a:xfrm/>
      </p:grpSpPr>
      <p:pic>
        <p:nvPicPr>
          <p:cNvPr id="13314" name=""/>
          <p:cNvPicPr>
            <a:picLocks noChangeAspect="1"/>
          </p:cNvPicPr>
          <p:nvPr/>
        </p:nvPicPr>
        <p:blipFill>
          <a:blip r:embed="rID1">
            <a:extLst/>
          </a:blip>
          <a:srcRect/>
          <a:stretch>
            <a:fillRect/>
          </a:stretch>
        </p:blipFill>
        <p:spPr>
          <a:xfrm>
            <a:off x="428625" y="428625"/>
            <a:ext cx="6665913" cy="47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5" name="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003800" y="3141663"/>
            <a:ext cx="3887788" cy="286861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4336" name=""/>
        <p:cNvGrpSpPr>
          <a:grpSpLocks/>
        </p:cNvGrpSpPr>
        <p:nvPr/>
      </p:nvGrpSpPr>
      <p:grpSpPr>
        <a:xfrm/>
      </p:grpSpPr>
      <p:pic>
        <p:nvPicPr>
          <p:cNvPr id="14338" name="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500063" y="428625"/>
            <a:ext cx="6934200" cy="55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9" name="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292725" y="3494088"/>
            <a:ext cx="3743325" cy="31702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3552" name=""/>
        <p:cNvGrpSpPr>
          <a:grpSpLocks/>
        </p:cNvGrpSpPr>
        <p:nvPr/>
      </p:nvGrpSpPr>
      <p:grpSpPr>
        <a:xfrm/>
      </p:grpSpPr>
      <p:pic>
        <p:nvPicPr>
          <p:cNvPr id="23554" name=""/>
          <p:cNvPicPr>
            <a:picLocks noChangeAspect="1"/>
          </p:cNvPicPr>
          <p:nvPr/>
        </p:nvPicPr>
        <p:blipFill>
          <a:blip r:embed="rID20">
            <a:extLst/>
          </a:blip>
          <a:srcRect/>
          <a:stretch>
            <a:fillRect/>
          </a:stretch>
        </p:blipFill>
        <p:spPr>
          <a:xfrm>
            <a:off x="795338" y="390525"/>
            <a:ext cx="7553325" cy="60769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5712" name=""/>
        <p:cNvGrpSpPr>
          <a:grpSpLocks/>
        </p:cNvGrpSpPr>
        <p:nvPr/>
      </p:nvGrpSpPr>
      <p:grpSpPr>
        <a:xfrm/>
      </p:grpSpPr>
      <p:pic>
        <p:nvPicPr>
          <p:cNvPr id="115714" name=""/>
          <p:cNvPicPr>
            <a:picLocks noChangeAspect="1"/>
          </p:cNvPicPr>
          <p:nvPr/>
        </p:nvPicPr>
        <p:blipFill>
          <a:blip r:embed="rID159">
            <a:extLst/>
          </a:blip>
          <a:srcRect/>
          <a:stretch>
            <a:fillRect/>
          </a:stretch>
        </p:blipFill>
        <p:spPr>
          <a:xfrm>
            <a:off x="38100" y="0"/>
            <a:ext cx="3992563" cy="664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15" name=""/>
          <p:cNvPicPr>
            <a:picLocks noChangeAspect="1"/>
          </p:cNvPicPr>
          <p:nvPr/>
        </p:nvPicPr>
        <p:blipFill>
          <a:blip r:embed="rID160">
            <a:extLst/>
          </a:blip>
          <a:srcRect/>
          <a:stretch>
            <a:fillRect/>
          </a:stretch>
        </p:blipFill>
        <p:spPr>
          <a:xfrm>
            <a:off x="4500563" y="1773238"/>
            <a:ext cx="4321175" cy="38100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6736" name=""/>
        <p:cNvGrpSpPr>
          <a:grpSpLocks/>
        </p:cNvGrpSpPr>
        <p:nvPr/>
      </p:nvGrpSpPr>
      <p:grpSpPr>
        <a:xfrm/>
      </p:grpSpPr>
      <p:pic>
        <p:nvPicPr>
          <p:cNvPr id="116738" name=""/>
          <p:cNvPicPr>
            <a:picLocks noChangeAspect="1"/>
          </p:cNvPicPr>
          <p:nvPr/>
        </p:nvPicPr>
        <p:blipFill>
          <a:blip r:embed="rID161">
            <a:extLst/>
          </a:blip>
          <a:srcRect/>
          <a:stretch>
            <a:fillRect/>
          </a:stretch>
        </p:blipFill>
        <p:spPr>
          <a:xfrm>
            <a:off x="179388" y="0"/>
            <a:ext cx="467518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39" name=""/>
          <p:cNvPicPr>
            <a:picLocks noChangeAspect="1"/>
          </p:cNvPicPr>
          <p:nvPr/>
        </p:nvPicPr>
        <p:blipFill>
          <a:blip r:embed="rID16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535488" y="2276475"/>
            <a:ext cx="4608512" cy="299243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7760" name=""/>
        <p:cNvGrpSpPr>
          <a:grpSpLocks/>
        </p:cNvGrpSpPr>
        <p:nvPr/>
      </p:nvGrpSpPr>
      <p:grpSpPr>
        <a:xfrm/>
      </p:grpSpPr>
      <p:pic>
        <p:nvPicPr>
          <p:cNvPr id="117762" name=""/>
          <p:cNvPicPr>
            <a:picLocks noChangeAspect="1"/>
          </p:cNvPicPr>
          <p:nvPr/>
        </p:nvPicPr>
        <p:blipFill>
          <a:blip r:embed="rID163">
            <a:extLst/>
          </a:blip>
          <a:srcRect/>
          <a:stretch>
            <a:fillRect/>
          </a:stretch>
        </p:blipFill>
        <p:spPr>
          <a:xfrm>
            <a:off x="649288" y="285750"/>
            <a:ext cx="7994650" cy="64071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8784" name=""/>
        <p:cNvGrpSpPr>
          <a:grpSpLocks/>
        </p:cNvGrpSpPr>
        <p:nvPr/>
      </p:nvGrpSpPr>
      <p:grpSpPr>
        <a:xfrm/>
      </p:grpSpPr>
      <p:pic>
        <p:nvPicPr>
          <p:cNvPr id="118786" name=""/>
          <p:cNvPicPr>
            <a:picLocks noChangeAspect="1"/>
          </p:cNvPicPr>
          <p:nvPr/>
        </p:nvPicPr>
        <p:blipFill>
          <a:blip r:embed="rID164">
            <a:extLst/>
          </a:blip>
          <a:srcRect/>
          <a:stretch>
            <a:fillRect/>
          </a:stretch>
        </p:blipFill>
        <p:spPr>
          <a:xfrm>
            <a:off x="0" y="0"/>
            <a:ext cx="4760913" cy="63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87" name=""/>
          <p:cNvPicPr>
            <a:picLocks noChangeAspect="1"/>
          </p:cNvPicPr>
          <p:nvPr/>
        </p:nvPicPr>
        <p:blipFill>
          <a:blip r:embed="rID16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3779838" y="1700213"/>
            <a:ext cx="5184774" cy="36401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9808" name=""/>
        <p:cNvGrpSpPr>
          <a:grpSpLocks/>
        </p:cNvGrpSpPr>
        <p:nvPr/>
      </p:nvGrpSpPr>
      <p:grpSpPr>
        <a:xfrm/>
      </p:grpSpPr>
      <p:pic>
        <p:nvPicPr>
          <p:cNvPr id="119810" name=""/>
          <p:cNvPicPr>
            <a:picLocks noChangeAspect="1"/>
          </p:cNvPicPr>
          <p:nvPr/>
        </p:nvPicPr>
        <p:blipFill>
          <a:blip r:embed="rID166">
            <a:extLst/>
          </a:blip>
          <a:srcRect/>
          <a:stretch>
            <a:fillRect/>
          </a:stretch>
        </p:blipFill>
        <p:spPr>
          <a:xfrm>
            <a:off x="179388" y="0"/>
            <a:ext cx="4559300" cy="665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11" name=""/>
          <p:cNvPicPr>
            <a:picLocks noChangeAspect="1"/>
          </p:cNvPicPr>
          <p:nvPr/>
        </p:nvPicPr>
        <p:blipFill>
          <a:blip r:embed="rID16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427538" y="2130425"/>
            <a:ext cx="4364038" cy="429736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20832" name=""/>
        <p:cNvGrpSpPr>
          <a:grpSpLocks/>
        </p:cNvGrpSpPr>
        <p:nvPr/>
      </p:nvGrpSpPr>
      <p:grpSpPr>
        <a:xfrm/>
      </p:grpSpPr>
      <p:pic>
        <p:nvPicPr>
          <p:cNvPr id="120834" name=""/>
          <p:cNvPicPr>
            <a:picLocks noChangeAspect="1"/>
          </p:cNvPicPr>
          <p:nvPr/>
        </p:nvPicPr>
        <p:blipFill>
          <a:blip r:embed="rID168">
            <a:extLst/>
          </a:blip>
          <a:srcRect/>
          <a:stretch>
            <a:fillRect/>
          </a:stretch>
        </p:blipFill>
        <p:spPr>
          <a:xfrm>
            <a:off x="0" y="0"/>
            <a:ext cx="7956550" cy="46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35" name=""/>
          <p:cNvPicPr>
            <a:picLocks noChangeAspect="1"/>
          </p:cNvPicPr>
          <p:nvPr/>
        </p:nvPicPr>
        <p:blipFill>
          <a:blip r:embed="rID16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2339975" y="3846513"/>
            <a:ext cx="3527425" cy="283368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21856" name=""/>
        <p:cNvGrpSpPr>
          <a:grpSpLocks/>
        </p:cNvGrpSpPr>
        <p:nvPr/>
      </p:nvGrpSpPr>
      <p:grpSpPr>
        <a:xfrm/>
      </p:grpSpPr>
      <p:pic>
        <p:nvPicPr>
          <p:cNvPr id="121858" name=""/>
          <p:cNvPicPr>
            <a:picLocks noChangeAspect="1"/>
          </p:cNvPicPr>
          <p:nvPr/>
        </p:nvPicPr>
        <p:blipFill>
          <a:blip r:embed="rID170">
            <a:extLst/>
          </a:blip>
          <a:srcRect/>
          <a:stretch>
            <a:fillRect/>
          </a:stretch>
        </p:blipFill>
        <p:spPr>
          <a:xfrm>
            <a:off x="0" y="692150"/>
            <a:ext cx="9144000" cy="58578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22880" name=""/>
        <p:cNvGrpSpPr>
          <a:grpSpLocks/>
        </p:cNvGrpSpPr>
        <p:nvPr/>
      </p:nvGrpSpPr>
      <p:grpSpPr>
        <a:xfrm/>
      </p:grpSpPr>
      <p:pic>
        <p:nvPicPr>
          <p:cNvPr id="122882" name=""/>
          <p:cNvPicPr>
            <a:picLocks noChangeAspect="1"/>
          </p:cNvPicPr>
          <p:nvPr/>
        </p:nvPicPr>
        <p:blipFill>
          <a:blip r:embed="rID171">
            <a:extLst/>
          </a:blip>
          <a:srcRect/>
          <a:stretch>
            <a:fillRect/>
          </a:stretch>
        </p:blipFill>
        <p:spPr>
          <a:xfrm>
            <a:off x="-107950" y="188913"/>
            <a:ext cx="9251950" cy="64325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23904" name=""/>
        <p:cNvGrpSpPr>
          <a:grpSpLocks/>
        </p:cNvGrpSpPr>
        <p:nvPr/>
      </p:nvGrpSpPr>
      <p:grpSpPr>
        <a:xfrm/>
      </p:grpSpPr>
      <p:pic>
        <p:nvPicPr>
          <p:cNvPr id="123906" name=""/>
          <p:cNvPicPr>
            <a:picLocks noChangeAspect="1"/>
          </p:cNvPicPr>
          <p:nvPr/>
        </p:nvPicPr>
        <p:blipFill>
          <a:blip r:embed="rID172">
            <a:extLst/>
          </a:blip>
          <a:srcRect/>
          <a:stretch>
            <a:fillRect/>
          </a:stretch>
        </p:blipFill>
        <p:spPr>
          <a:xfrm>
            <a:off x="188913" y="142875"/>
            <a:ext cx="8956675" cy="67151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24928" name=""/>
        <p:cNvGrpSpPr>
          <a:grpSpLocks/>
        </p:cNvGrpSpPr>
        <p:nvPr/>
      </p:nvGrpSpPr>
      <p:grpSpPr>
        <a:xfrm/>
      </p:grpSpPr>
      <p:pic>
        <p:nvPicPr>
          <p:cNvPr id="124930" name=""/>
          <p:cNvPicPr>
            <a:picLocks noChangeAspect="1"/>
          </p:cNvPicPr>
          <p:nvPr/>
        </p:nvPicPr>
        <p:blipFill>
          <a:blip r:embed="rID173">
            <a:extLst/>
          </a:blip>
          <a:srcRect/>
          <a:stretch>
            <a:fillRect/>
          </a:stretch>
        </p:blipFill>
        <p:spPr>
          <a:xfrm>
            <a:off x="179388" y="0"/>
            <a:ext cx="491331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31" name=""/>
          <p:cNvPicPr>
            <a:picLocks noChangeAspect="1"/>
          </p:cNvPicPr>
          <p:nvPr/>
        </p:nvPicPr>
        <p:blipFill>
          <a:blip r:embed="rID174">
            <a:extLst/>
          </a:blip>
          <a:srcRect/>
          <a:stretch>
            <a:fillRect/>
          </a:stretch>
        </p:blipFill>
        <p:spPr>
          <a:xfrm>
            <a:off x="5003800" y="1052513"/>
            <a:ext cx="4067176" cy="43211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4576" name=""/>
        <p:cNvGrpSpPr>
          <a:grpSpLocks/>
        </p:cNvGrpSpPr>
        <p:nvPr/>
      </p:nvGrpSpPr>
      <p:grpSpPr>
        <a:xfrm/>
      </p:grpSpPr>
      <p:pic>
        <p:nvPicPr>
          <p:cNvPr id="24578" name=""/>
          <p:cNvPicPr>
            <a:picLocks noChangeAspect="1"/>
          </p:cNvPicPr>
          <p:nvPr/>
        </p:nvPicPr>
        <p:blipFill>
          <a:blip r:embed="rID21">
            <a:extLst/>
          </a:blip>
          <a:srcRect/>
          <a:stretch>
            <a:fillRect/>
          </a:stretch>
        </p:blipFill>
        <p:spPr>
          <a:xfrm>
            <a:off x="428625" y="428625"/>
            <a:ext cx="8091487" cy="535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9" name=""/>
          <p:cNvPicPr>
            <a:picLocks noChangeAspect="1"/>
          </p:cNvPicPr>
          <p:nvPr/>
        </p:nvPicPr>
        <p:blipFill>
          <a:blip r:embed="rID2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656138" y="2928938"/>
            <a:ext cx="4373562" cy="335756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25952" name=""/>
        <p:cNvGrpSpPr>
          <a:grpSpLocks/>
        </p:cNvGrpSpPr>
        <p:nvPr/>
      </p:nvGrpSpPr>
      <p:grpSpPr>
        <a:xfrm/>
      </p:grpSpPr>
      <p:pic>
        <p:nvPicPr>
          <p:cNvPr id="125954" name=""/>
          <p:cNvPicPr>
            <a:picLocks noChangeAspect="1"/>
          </p:cNvPicPr>
          <p:nvPr/>
        </p:nvPicPr>
        <p:blipFill>
          <a:blip r:embed="rID175">
            <a:extLst/>
          </a:blip>
          <a:srcRect/>
          <a:stretch>
            <a:fillRect/>
          </a:stretch>
        </p:blipFill>
        <p:spPr>
          <a:xfrm>
            <a:off x="0" y="0"/>
            <a:ext cx="4470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55" name=""/>
          <p:cNvPicPr>
            <a:picLocks noChangeAspect="1"/>
          </p:cNvPicPr>
          <p:nvPr/>
        </p:nvPicPr>
        <p:blipFill>
          <a:blip r:embed="rID176">
            <a:extLst/>
          </a:blip>
          <a:srcRect/>
          <a:stretch>
            <a:fillRect/>
          </a:stretch>
        </p:blipFill>
        <p:spPr>
          <a:xfrm>
            <a:off x="4716463" y="1196975"/>
            <a:ext cx="4427537" cy="40005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26976" name=""/>
        <p:cNvGrpSpPr>
          <a:grpSpLocks/>
        </p:cNvGrpSpPr>
        <p:nvPr/>
      </p:nvGrpSpPr>
      <p:grpSpPr>
        <a:xfrm/>
      </p:grpSpPr>
      <p:pic>
        <p:nvPicPr>
          <p:cNvPr id="126978" name=""/>
          <p:cNvPicPr>
            <a:picLocks noChangeAspect="1"/>
          </p:cNvPicPr>
          <p:nvPr/>
        </p:nvPicPr>
        <p:blipFill>
          <a:blip r:embed="rID177">
            <a:extLst/>
          </a:blip>
          <a:srcRect/>
          <a:stretch>
            <a:fillRect/>
          </a:stretch>
        </p:blipFill>
        <p:spPr>
          <a:xfrm>
            <a:off x="0" y="0"/>
            <a:ext cx="9144000" cy="600868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28000" name=""/>
        <p:cNvGrpSpPr>
          <a:grpSpLocks/>
        </p:cNvGrpSpPr>
        <p:nvPr/>
      </p:nvGrpSpPr>
      <p:grpSpPr>
        <a:xfrm/>
      </p:grpSpPr>
      <p:pic>
        <p:nvPicPr>
          <p:cNvPr id="128002" name=""/>
          <p:cNvPicPr>
            <a:picLocks noChangeAspect="1"/>
          </p:cNvPicPr>
          <p:nvPr/>
        </p:nvPicPr>
        <p:blipFill>
          <a:blip r:embed="rID178">
            <a:extLst/>
          </a:blip>
          <a:srcRect/>
          <a:stretch>
            <a:fillRect/>
          </a:stretch>
        </p:blipFill>
        <p:spPr>
          <a:xfrm>
            <a:off x="0" y="0"/>
            <a:ext cx="9144000" cy="579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03" name=""/>
          <p:cNvPicPr>
            <a:picLocks noChangeAspect="1"/>
          </p:cNvPicPr>
          <p:nvPr/>
        </p:nvPicPr>
        <p:blipFill>
          <a:blip r:embed="rID179">
            <a:extLst/>
          </a:blip>
          <a:srcRect/>
          <a:stretch>
            <a:fillRect/>
          </a:stretch>
        </p:blipFill>
        <p:spPr>
          <a:xfrm>
            <a:off x="214313" y="5643563"/>
            <a:ext cx="3071812" cy="88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04" name=""/>
          <p:cNvPicPr>
            <a:picLocks noChangeAspect="1"/>
          </p:cNvPicPr>
          <p:nvPr/>
        </p:nvPicPr>
        <p:blipFill>
          <a:blip r:embed="rID180">
            <a:extLst/>
          </a:blip>
          <a:srcRect/>
          <a:stretch>
            <a:fillRect/>
          </a:stretch>
        </p:blipFill>
        <p:spPr>
          <a:xfrm>
            <a:off x="3971925" y="5572125"/>
            <a:ext cx="2405063" cy="12858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29024" name=""/>
        <p:cNvGrpSpPr>
          <a:grpSpLocks/>
        </p:cNvGrpSpPr>
        <p:nvPr/>
      </p:nvGrpSpPr>
      <p:grpSpPr>
        <a:xfrm/>
      </p:grpSpPr>
      <p:pic>
        <p:nvPicPr>
          <p:cNvPr id="129026" name=""/>
          <p:cNvPicPr>
            <a:picLocks noChangeAspect="1"/>
          </p:cNvPicPr>
          <p:nvPr/>
        </p:nvPicPr>
        <p:blipFill>
          <a:blip r:embed="rID181">
            <a:extLst/>
          </a:blip>
          <a:srcRect/>
          <a:stretch>
            <a:fillRect/>
          </a:stretch>
        </p:blipFill>
        <p:spPr>
          <a:xfrm>
            <a:off x="1000125" y="266700"/>
            <a:ext cx="7143750" cy="63246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0048" name=""/>
        <p:cNvGrpSpPr>
          <a:grpSpLocks/>
        </p:cNvGrpSpPr>
        <p:nvPr/>
      </p:nvGrpSpPr>
      <p:grpSpPr>
        <a:xfrm/>
      </p:grpSpPr>
      <p:pic>
        <p:nvPicPr>
          <p:cNvPr id="130050" name=""/>
          <p:cNvPicPr>
            <a:picLocks noChangeAspect="1"/>
          </p:cNvPicPr>
          <p:nvPr/>
        </p:nvPicPr>
        <p:blipFill>
          <a:blip r:embed="rID182">
            <a:extLst/>
          </a:blip>
          <a:srcRect/>
          <a:stretch>
            <a:fillRect/>
          </a:stretch>
        </p:blipFill>
        <p:spPr>
          <a:xfrm>
            <a:off x="1614488" y="80963"/>
            <a:ext cx="5915025" cy="66960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45408" name=""/>
        <p:cNvGrpSpPr>
          <a:grpSpLocks/>
        </p:cNvGrpSpPr>
        <p:nvPr/>
      </p:nvGrpSpPr>
      <p:grpSpPr>
        <a:xfrm/>
      </p:grpSpPr>
    </p:spTree>
  </p:cSld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44384" name=""/>
        <p:cNvGrpSpPr>
          <a:grpSpLocks/>
        </p:cNvGrpSpPr>
        <p:nvPr/>
      </p:nvGrpSpPr>
      <p:grpSpPr>
        <a:xfrm/>
      </p:grpSpPr>
    </p:spTree>
  </p:cSld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43360" name=""/>
        <p:cNvGrpSpPr>
          <a:grpSpLocks/>
        </p:cNvGrpSpPr>
        <p:nvPr/>
      </p:nvGrpSpPr>
      <p:grpSpPr>
        <a:xfrm/>
      </p:grpSpPr>
    </p:spTree>
  </p:cSld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1072" name=""/>
        <p:cNvGrpSpPr>
          <a:grpSpLocks/>
        </p:cNvGrpSpPr>
        <p:nvPr/>
      </p:nvGrpSpPr>
      <p:grpSpPr>
        <a:xfrm/>
      </p:grpSpPr>
      <p:pic>
        <p:nvPicPr>
          <p:cNvPr id="131074" name=""/>
          <p:cNvPicPr>
            <a:picLocks noChangeAspect="1"/>
          </p:cNvPicPr>
          <p:nvPr/>
        </p:nvPicPr>
        <p:blipFill>
          <a:blip r:embed="rID183">
            <a:extLst/>
          </a:blip>
          <a:srcRect/>
          <a:stretch>
            <a:fillRect/>
          </a:stretch>
        </p:blipFill>
        <p:spPr>
          <a:xfrm>
            <a:off x="468313" y="0"/>
            <a:ext cx="8243887" cy="683418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2096" name=""/>
        <p:cNvGrpSpPr>
          <a:grpSpLocks/>
        </p:cNvGrpSpPr>
        <p:nvPr/>
      </p:nvGrpSpPr>
      <p:grpSpPr>
        <a:xfrm/>
      </p:grpSpPr>
      <p:pic>
        <p:nvPicPr>
          <p:cNvPr id="132098" name=""/>
          <p:cNvPicPr>
            <a:picLocks noChangeAspect="1"/>
          </p:cNvPicPr>
          <p:nvPr/>
        </p:nvPicPr>
        <p:blipFill>
          <a:blip r:embed="rID184">
            <a:extLst/>
          </a:blip>
          <a:srcRect/>
          <a:stretch>
            <a:fillRect/>
          </a:stretch>
        </p:blipFill>
        <p:spPr>
          <a:xfrm>
            <a:off x="250825" y="25400"/>
            <a:ext cx="8604251" cy="68326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5600" name=""/>
        <p:cNvGrpSpPr>
          <a:grpSpLocks/>
        </p:cNvGrpSpPr>
        <p:nvPr/>
      </p:nvGrpSpPr>
      <p:grpSpPr>
        <a:xfrm/>
      </p:grpSpPr>
      <p:pic>
        <p:nvPicPr>
          <p:cNvPr id="25602" name=""/>
          <p:cNvPicPr>
            <a:picLocks noChangeAspect="1"/>
          </p:cNvPicPr>
          <p:nvPr/>
        </p:nvPicPr>
        <p:blipFill>
          <a:blip r:embed="rID23">
            <a:extLst/>
          </a:blip>
          <a:srcRect/>
          <a:stretch>
            <a:fillRect/>
          </a:stretch>
        </p:blipFill>
        <p:spPr>
          <a:xfrm>
            <a:off x="706438" y="571500"/>
            <a:ext cx="7299325" cy="539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3" name=""/>
          <p:cNvPicPr>
            <a:picLocks noChangeAspect="1"/>
          </p:cNvPicPr>
          <p:nvPr/>
        </p:nvPicPr>
        <p:blipFill>
          <a:blip r:embed="rID2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740275" y="3929063"/>
            <a:ext cx="4224337" cy="27209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3120" name=""/>
        <p:cNvGrpSpPr>
          <a:grpSpLocks/>
        </p:cNvGrpSpPr>
        <p:nvPr/>
      </p:nvGrpSpPr>
      <p:grpSpPr>
        <a:xfrm/>
      </p:grpSpPr>
      <p:pic>
        <p:nvPicPr>
          <p:cNvPr id="133122" name=""/>
          <p:cNvPicPr>
            <a:picLocks noChangeAspect="1"/>
          </p:cNvPicPr>
          <p:nvPr/>
        </p:nvPicPr>
        <p:blipFill>
          <a:blip r:embed="rID185">
            <a:extLst/>
          </a:blip>
          <a:srcRect/>
          <a:stretch>
            <a:fillRect/>
          </a:stretch>
        </p:blipFill>
        <p:spPr>
          <a:xfrm>
            <a:off x="0" y="0"/>
            <a:ext cx="9144000" cy="652621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4144" name=""/>
        <p:cNvGrpSpPr>
          <a:grpSpLocks/>
        </p:cNvGrpSpPr>
        <p:nvPr/>
      </p:nvGrpSpPr>
      <p:grpSpPr>
        <a:xfrm/>
      </p:grpSpPr>
      <p:pic>
        <p:nvPicPr>
          <p:cNvPr id="134146" name=""/>
          <p:cNvPicPr>
            <a:picLocks noChangeAspect="1"/>
          </p:cNvPicPr>
          <p:nvPr/>
        </p:nvPicPr>
        <p:blipFill>
          <a:blip r:embed="rID186">
            <a:extLst/>
          </a:blip>
          <a:srcRect/>
          <a:stretch>
            <a:fillRect/>
          </a:stretch>
        </p:blipFill>
        <p:spPr>
          <a:xfrm>
            <a:off x="0" y="0"/>
            <a:ext cx="9144000" cy="647223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5168" name=""/>
        <p:cNvGrpSpPr>
          <a:grpSpLocks/>
        </p:cNvGrpSpPr>
        <p:nvPr/>
      </p:nvGrpSpPr>
      <p:grpSpPr>
        <a:xfrm/>
      </p:grpSpPr>
      <p:pic>
        <p:nvPicPr>
          <p:cNvPr id="135170" name=""/>
          <p:cNvPicPr>
            <a:picLocks noChangeAspect="1"/>
          </p:cNvPicPr>
          <p:nvPr/>
        </p:nvPicPr>
        <p:blipFill>
          <a:blip r:embed="rID187">
            <a:extLst/>
          </a:blip>
          <a:srcRect/>
          <a:stretch>
            <a:fillRect/>
          </a:stretch>
        </p:blipFill>
        <p:spPr>
          <a:xfrm>
            <a:off x="0" y="182563"/>
            <a:ext cx="9144000" cy="64928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6192" name=""/>
        <p:cNvGrpSpPr>
          <a:grpSpLocks/>
        </p:cNvGrpSpPr>
        <p:nvPr/>
      </p:nvGrpSpPr>
      <p:grpSpPr>
        <a:xfrm/>
      </p:grpSpPr>
      <p:pic>
        <p:nvPicPr>
          <p:cNvPr id="136194" name=""/>
          <p:cNvPicPr>
            <a:picLocks noChangeAspect="1"/>
          </p:cNvPicPr>
          <p:nvPr/>
        </p:nvPicPr>
        <p:blipFill>
          <a:blip r:embed="rID18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rcRect t="13542" r="13281" b="22917" l="20312"/>
          <a:stretch>
            <a:fillRect/>
          </a:stretch>
        </p:blipFill>
        <p:spPr>
          <a:xfrm>
            <a:off x="107950" y="115888"/>
            <a:ext cx="8915400" cy="6399212"/>
          </a:xfrm>
          <a:prstGeom prst="rect">
            <a:avLst/>
          </a:prstGeom>
          <a:noFill/>
          <a:ln>
            <a:noFill/>
          </a:ln>
        </p:spPr>
      </p:pic>
    </p:spTree>
  </p:cSld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7216" name=""/>
        <p:cNvGrpSpPr>
          <a:grpSpLocks/>
        </p:cNvGrpSpPr>
        <p:nvPr/>
      </p:nvGrpSpPr>
      <p:grpSpPr>
        <a:xfrm/>
      </p:grpSpPr>
      <p:pic>
        <p:nvPicPr>
          <p:cNvPr id="137218" name=""/>
          <p:cNvPicPr>
            <a:picLocks noChangeAspect="1"/>
          </p:cNvPicPr>
          <p:nvPr/>
        </p:nvPicPr>
        <p:blipFill>
          <a:blip r:embed="rID189">
            <a:extLst/>
          </a:blip>
          <a:srcRect/>
          <a:stretch>
            <a:fillRect/>
          </a:stretch>
        </p:blipFill>
        <p:spPr>
          <a:xfrm>
            <a:off x="2043113" y="0"/>
            <a:ext cx="5057775" cy="68580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42336" name=""/>
        <p:cNvGrpSpPr>
          <a:grpSpLocks/>
        </p:cNvGrpSpPr>
        <p:nvPr/>
      </p:nvGrpSpPr>
      <p:grpSpPr>
        <a:xfrm/>
      </p:grpSpPr>
    </p:spTree>
  </p:cSld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8240" name=""/>
        <p:cNvGrpSpPr>
          <a:grpSpLocks/>
        </p:cNvGrpSpPr>
        <p:nvPr/>
      </p:nvGrpSpPr>
      <p:grpSpPr>
        <a:xfrm/>
      </p:grpSpPr>
      <p:pic>
        <p:nvPicPr>
          <p:cNvPr id="138242" name=""/>
          <p:cNvPicPr>
            <a:picLocks noChangeAspect="1"/>
          </p:cNvPicPr>
          <p:nvPr/>
        </p:nvPicPr>
        <p:blipFill>
          <a:blip r:embed="rID190">
            <a:extLst/>
          </a:blip>
          <a:srcRect/>
          <a:stretch>
            <a:fillRect/>
          </a:stretch>
        </p:blipFill>
        <p:spPr>
          <a:xfrm>
            <a:off x="0" y="188913"/>
            <a:ext cx="9144000" cy="64674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39264" name=""/>
        <p:cNvGrpSpPr>
          <a:grpSpLocks/>
        </p:cNvGrpSpPr>
        <p:nvPr/>
      </p:nvGrpSpPr>
      <p:grpSpPr>
        <a:xfrm/>
      </p:grpSpPr>
      <p:pic>
        <p:nvPicPr>
          <p:cNvPr id="139266" name=""/>
          <p:cNvPicPr>
            <a:picLocks noChangeAspect="1"/>
          </p:cNvPicPr>
          <p:nvPr/>
        </p:nvPicPr>
        <p:blipFill>
          <a:blip r:embed="rID191">
            <a:extLst/>
          </a:blip>
          <a:srcRect/>
          <a:stretch>
            <a:fillRect/>
          </a:stretch>
        </p:blipFill>
        <p:spPr>
          <a:xfrm>
            <a:off x="0" y="188913"/>
            <a:ext cx="9144000" cy="648811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showMasterSp="false">
  <p:cSld>
    <p:bg>
      <p:bgPr>
        <a:blipFill rotWithShape="0">
          <a:blip r:embed="rID192">
            <a:extLst/>
          </a:blip>
          <a:srcRect/>
          <a:stretch>
            <a:fillRect/>
          </a:stretch>
        </a:blipFill>
      </p:bgPr>
    </p:bg>
    <p:spTree>
      <p:nvGrpSpPr>
        <p:cNvPr id="140288" name=""/>
        <p:cNvGrpSpPr>
          <a:grpSpLocks/>
        </p:cNvGrpSpPr>
        <p:nvPr/>
      </p:nvGrpSpPr>
      <p:grpSpPr>
        <a:xfrm/>
      </p:grpSpPr>
      <p:sp>
        <p:nvSpPr>
          <p:cNvPr id="140290" name=""/>
          <p:cNvSpPr txBox="1">
            <a:spLocks noChangeAspect="0"/>
          </p:cNvSpPr>
          <p:nvPr/>
        </p:nvSpPr>
        <p:spPr>
          <a:xfrm>
            <a:off x="762000" y="2651125"/>
            <a:ext cx="74676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 b="1">
                <a:solidFill>
                  <a:srgbClr val="000066"/>
                </a:solidFill>
                <a:latin charset="0" typeface="Arial"/>
              </a:rPr>
              <a:t>The End </a:t>
            </a:r>
          </a:p>
        </p:txBody>
      </p:sp>
    </p:spTree>
  </p:cSld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6624" name=""/>
        <p:cNvGrpSpPr>
          <a:grpSpLocks/>
        </p:cNvGrpSpPr>
        <p:nvPr/>
      </p:nvGrpSpPr>
      <p:grpSpPr>
        <a:xfrm/>
      </p:grpSpPr>
      <p:pic>
        <p:nvPicPr>
          <p:cNvPr id="26626" name=""/>
          <p:cNvPicPr>
            <a:picLocks noChangeAspect="1"/>
          </p:cNvPicPr>
          <p:nvPr/>
        </p:nvPicPr>
        <p:blipFill>
          <a:blip r:embed="rID25">
            <a:extLst/>
          </a:blip>
          <a:srcRect/>
          <a:stretch>
            <a:fillRect/>
          </a:stretch>
        </p:blipFill>
        <p:spPr>
          <a:xfrm>
            <a:off x="642938" y="428625"/>
            <a:ext cx="6934200" cy="59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7" name=""/>
          <p:cNvPicPr>
            <a:picLocks noChangeAspect="1"/>
          </p:cNvPicPr>
          <p:nvPr/>
        </p:nvPicPr>
        <p:blipFill>
          <a:blip r:embed="rID26">
            <a:extLst/>
          </a:blip>
          <a:srcRect/>
          <a:stretch>
            <a:fillRect/>
          </a:stretch>
        </p:blipFill>
        <p:spPr>
          <a:xfrm>
            <a:off x="4859338" y="3141663"/>
            <a:ext cx="3995738" cy="34448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7648" name=""/>
        <p:cNvGrpSpPr>
          <a:grpSpLocks/>
        </p:cNvGrpSpPr>
        <p:nvPr/>
      </p:nvGrpSpPr>
      <p:grpSpPr>
        <a:xfrm/>
      </p:grpSpPr>
      <p:pic>
        <p:nvPicPr>
          <p:cNvPr id="27650" name=""/>
          <p:cNvPicPr>
            <a:picLocks noChangeAspect="1"/>
          </p:cNvPicPr>
          <p:nvPr/>
        </p:nvPicPr>
        <p:blipFill>
          <a:blip r:embed="rID27">
            <a:extLst/>
          </a:blip>
          <a:srcRect/>
          <a:stretch>
            <a:fillRect/>
          </a:stretch>
        </p:blipFill>
        <p:spPr>
          <a:xfrm>
            <a:off x="454025" y="285750"/>
            <a:ext cx="8142287" cy="621506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8672" name=""/>
        <p:cNvGrpSpPr>
          <a:grpSpLocks/>
        </p:cNvGrpSpPr>
        <p:nvPr/>
      </p:nvGrpSpPr>
      <p:grpSpPr>
        <a:xfrm/>
      </p:grpSpPr>
      <p:pic>
        <p:nvPicPr>
          <p:cNvPr id="28674" name=""/>
          <p:cNvPicPr>
            <a:picLocks noChangeAspect="1"/>
          </p:cNvPicPr>
          <p:nvPr/>
        </p:nvPicPr>
        <p:blipFill>
          <a:blip r:embed="rID28">
            <a:extLst/>
          </a:blip>
          <a:srcRect/>
          <a:stretch>
            <a:fillRect/>
          </a:stretch>
        </p:blipFill>
        <p:spPr>
          <a:xfrm>
            <a:off x="714375" y="428625"/>
            <a:ext cx="7974013" cy="574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5" name=""/>
          <p:cNvPicPr>
            <a:picLocks noChangeAspect="1"/>
          </p:cNvPicPr>
          <p:nvPr/>
        </p:nvPicPr>
        <p:blipFill>
          <a:blip r:embed="rID29">
            <a:extLst/>
          </a:blip>
          <a:srcRect/>
          <a:stretch>
            <a:fillRect/>
          </a:stretch>
        </p:blipFill>
        <p:spPr>
          <a:xfrm>
            <a:off x="4741863" y="3143250"/>
            <a:ext cx="4059237" cy="283686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9696" name=""/>
        <p:cNvGrpSpPr>
          <a:grpSpLocks/>
        </p:cNvGrpSpPr>
        <p:nvPr/>
      </p:nvGrpSpPr>
      <p:grpSpPr>
        <a:xfrm/>
      </p:grpSpPr>
      <p:pic>
        <p:nvPicPr>
          <p:cNvPr id="29698" name=""/>
          <p:cNvPicPr>
            <a:picLocks noChangeAspect="1"/>
          </p:cNvPicPr>
          <p:nvPr/>
        </p:nvPicPr>
        <p:blipFill>
          <a:blip r:embed="rID30">
            <a:extLst/>
          </a:blip>
          <a:srcRect/>
          <a:stretch>
            <a:fillRect/>
          </a:stretch>
        </p:blipFill>
        <p:spPr>
          <a:xfrm>
            <a:off x="642938" y="142875"/>
            <a:ext cx="6884987" cy="592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9" name=""/>
          <p:cNvPicPr>
            <a:picLocks noChangeAspect="1"/>
          </p:cNvPicPr>
          <p:nvPr/>
        </p:nvPicPr>
        <p:blipFill>
          <a:blip r:embed="rID3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859338" y="2986088"/>
            <a:ext cx="4103688" cy="387191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0720" name=""/>
        <p:cNvGrpSpPr>
          <a:grpSpLocks/>
        </p:cNvGrpSpPr>
        <p:nvPr/>
      </p:nvGrpSpPr>
      <p:grpSpPr>
        <a:xfrm/>
      </p:grpSpPr>
      <p:pic>
        <p:nvPicPr>
          <p:cNvPr id="30722" name=""/>
          <p:cNvPicPr>
            <a:picLocks noChangeAspect="1"/>
          </p:cNvPicPr>
          <p:nvPr/>
        </p:nvPicPr>
        <p:blipFill>
          <a:blip r:embed="rID32">
            <a:extLst/>
          </a:blip>
          <a:srcRect/>
          <a:stretch>
            <a:fillRect/>
          </a:stretch>
        </p:blipFill>
        <p:spPr>
          <a:xfrm>
            <a:off x="642938" y="203200"/>
            <a:ext cx="7858124" cy="6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3" name=""/>
          <p:cNvPicPr>
            <a:picLocks noChangeAspect="1"/>
          </p:cNvPicPr>
          <p:nvPr/>
        </p:nvPicPr>
        <p:blipFill>
          <a:blip r:embed="rID3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357688" y="3532188"/>
            <a:ext cx="4211638" cy="29670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1744" name=""/>
        <p:cNvGrpSpPr>
          <a:grpSpLocks/>
        </p:cNvGrpSpPr>
        <p:nvPr/>
      </p:nvGrpSpPr>
      <p:grpSpPr>
        <a:xfrm/>
      </p:grpSpPr>
      <p:pic>
        <p:nvPicPr>
          <p:cNvPr id="31746" name=""/>
          <p:cNvPicPr>
            <a:picLocks noChangeAspect="1"/>
          </p:cNvPicPr>
          <p:nvPr/>
        </p:nvPicPr>
        <p:blipFill>
          <a:blip r:embed="rID34">
            <a:extLst/>
          </a:blip>
          <a:srcRect/>
          <a:stretch>
            <a:fillRect/>
          </a:stretch>
        </p:blipFill>
        <p:spPr>
          <a:xfrm>
            <a:off x="500063" y="142875"/>
            <a:ext cx="7077075" cy="62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7" name=""/>
          <p:cNvPicPr>
            <a:picLocks noChangeAspect="1"/>
          </p:cNvPicPr>
          <p:nvPr/>
        </p:nvPicPr>
        <p:blipFill>
          <a:blip r:embed="rID3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214938" y="3328988"/>
            <a:ext cx="2614612" cy="352901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2768" name=""/>
        <p:cNvGrpSpPr>
          <a:grpSpLocks/>
        </p:cNvGrpSpPr>
        <p:nvPr/>
      </p:nvGrpSpPr>
      <p:grpSpPr>
        <a:xfrm/>
      </p:grpSpPr>
      <p:pic>
        <p:nvPicPr>
          <p:cNvPr id="32770" name=""/>
          <p:cNvPicPr>
            <a:picLocks noChangeAspect="1"/>
          </p:cNvPicPr>
          <p:nvPr/>
        </p:nvPicPr>
        <p:blipFill>
          <a:blip r:embed="rID36">
            <a:extLst/>
          </a:blip>
          <a:srcRect/>
          <a:stretch>
            <a:fillRect/>
          </a:stretch>
        </p:blipFill>
        <p:spPr>
          <a:xfrm>
            <a:off x="642938" y="327025"/>
            <a:ext cx="6938962" cy="59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1" name=""/>
          <p:cNvPicPr>
            <a:picLocks noChangeAspect="1"/>
          </p:cNvPicPr>
          <p:nvPr/>
        </p:nvPicPr>
        <p:blipFill>
          <a:blip r:embed="rID3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859338" y="3892550"/>
            <a:ext cx="3313112" cy="283051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5360" name=""/>
        <p:cNvGrpSpPr>
          <a:grpSpLocks/>
        </p:cNvGrpSpPr>
        <p:nvPr/>
      </p:nvGrpSpPr>
      <p:grpSpPr>
        <a:xfrm/>
      </p:grpSpPr>
      <p:pic>
        <p:nvPicPr>
          <p:cNvPr id="15362" name="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785813" y="571500"/>
            <a:ext cx="6815137" cy="567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3" name="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500563" y="3675063"/>
            <a:ext cx="3527425" cy="31829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3792" name=""/>
        <p:cNvGrpSpPr>
          <a:grpSpLocks/>
        </p:cNvGrpSpPr>
        <p:nvPr/>
      </p:nvGrpSpPr>
      <p:grpSpPr>
        <a:xfrm/>
      </p:grpSpPr>
      <p:pic>
        <p:nvPicPr>
          <p:cNvPr id="33794" name=""/>
          <p:cNvPicPr>
            <a:picLocks noChangeAspect="1"/>
          </p:cNvPicPr>
          <p:nvPr/>
        </p:nvPicPr>
        <p:blipFill>
          <a:blip r:embed="rID38">
            <a:extLst/>
          </a:blip>
          <a:srcRect/>
          <a:stretch>
            <a:fillRect/>
          </a:stretch>
        </p:blipFill>
        <p:spPr>
          <a:xfrm>
            <a:off x="468313" y="620713"/>
            <a:ext cx="6443662" cy="532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5" name=""/>
          <p:cNvPicPr>
            <a:picLocks noChangeAspect="1"/>
          </p:cNvPicPr>
          <p:nvPr/>
        </p:nvPicPr>
        <p:blipFill>
          <a:blip r:embed="rID3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572000" y="3284538"/>
            <a:ext cx="4248150" cy="32480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4816" name=""/>
        <p:cNvGrpSpPr>
          <a:grpSpLocks/>
        </p:cNvGrpSpPr>
        <p:nvPr/>
      </p:nvGrpSpPr>
      <p:grpSpPr>
        <a:xfrm/>
      </p:grpSpPr>
      <p:pic>
        <p:nvPicPr>
          <p:cNvPr id="34818" name=""/>
          <p:cNvPicPr>
            <a:picLocks noChangeAspect="1"/>
          </p:cNvPicPr>
          <p:nvPr/>
        </p:nvPicPr>
        <p:blipFill>
          <a:blip r:embed="rID40">
            <a:extLst/>
          </a:blip>
          <a:srcRect/>
          <a:stretch>
            <a:fillRect/>
          </a:stretch>
        </p:blipFill>
        <p:spPr>
          <a:xfrm>
            <a:off x="714375" y="285750"/>
            <a:ext cx="7572375" cy="6208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9" name=""/>
          <p:cNvPicPr>
            <a:picLocks noChangeAspect="1"/>
          </p:cNvPicPr>
          <p:nvPr/>
        </p:nvPicPr>
        <p:blipFill>
          <a:blip r:embed="rID4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356100" y="3357563"/>
            <a:ext cx="4297362" cy="31242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5840" name=""/>
        <p:cNvGrpSpPr>
          <a:grpSpLocks/>
        </p:cNvGrpSpPr>
        <p:nvPr/>
      </p:nvGrpSpPr>
      <p:grpSpPr>
        <a:xfrm/>
      </p:grpSpPr>
      <p:pic>
        <p:nvPicPr>
          <p:cNvPr id="35842" name=""/>
          <p:cNvPicPr>
            <a:picLocks noChangeAspect="1"/>
          </p:cNvPicPr>
          <p:nvPr/>
        </p:nvPicPr>
        <p:blipFill>
          <a:blip r:embed="rID42">
            <a:extLst/>
          </a:blip>
          <a:srcRect/>
          <a:stretch>
            <a:fillRect/>
          </a:stretch>
        </p:blipFill>
        <p:spPr>
          <a:xfrm>
            <a:off x="468313" y="476250"/>
            <a:ext cx="6927850" cy="58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3" name=""/>
          <p:cNvPicPr>
            <a:picLocks noChangeAspect="1"/>
          </p:cNvPicPr>
          <p:nvPr/>
        </p:nvPicPr>
        <p:blipFill>
          <a:blip r:embed="rID4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140200" y="2708275"/>
            <a:ext cx="3960813" cy="38989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6864" name=""/>
        <p:cNvGrpSpPr>
          <a:grpSpLocks/>
        </p:cNvGrpSpPr>
        <p:nvPr/>
      </p:nvGrpSpPr>
      <p:grpSpPr>
        <a:xfrm/>
      </p:grpSpPr>
      <p:pic>
        <p:nvPicPr>
          <p:cNvPr id="36866" name=""/>
          <p:cNvPicPr>
            <a:picLocks noChangeAspect="1"/>
          </p:cNvPicPr>
          <p:nvPr/>
        </p:nvPicPr>
        <p:blipFill>
          <a:blip r:embed="rID44">
            <a:extLst/>
          </a:blip>
          <a:srcRect/>
          <a:stretch>
            <a:fillRect/>
          </a:stretch>
        </p:blipFill>
        <p:spPr>
          <a:xfrm>
            <a:off x="571500" y="142875"/>
            <a:ext cx="6929438" cy="647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67" name=""/>
          <p:cNvPicPr>
            <a:picLocks noChangeAspect="1"/>
          </p:cNvPicPr>
          <p:nvPr/>
        </p:nvPicPr>
        <p:blipFill>
          <a:blip r:embed="rID4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6572250" y="3238500"/>
            <a:ext cx="2400300" cy="33178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7888" name=""/>
        <p:cNvGrpSpPr>
          <a:grpSpLocks/>
        </p:cNvGrpSpPr>
        <p:nvPr/>
      </p:nvGrpSpPr>
      <p:grpSpPr>
        <a:xfrm/>
      </p:grpSpPr>
      <p:pic>
        <p:nvPicPr>
          <p:cNvPr id="37890" name=""/>
          <p:cNvPicPr>
            <a:picLocks noChangeAspect="1"/>
          </p:cNvPicPr>
          <p:nvPr/>
        </p:nvPicPr>
        <p:blipFill>
          <a:blip r:embed="rID46">
            <a:extLst/>
          </a:blip>
          <a:srcRect/>
          <a:stretch>
            <a:fillRect/>
          </a:stretch>
        </p:blipFill>
        <p:spPr>
          <a:xfrm>
            <a:off x="357188" y="285750"/>
            <a:ext cx="7286625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1" name=""/>
          <p:cNvPicPr>
            <a:picLocks noChangeAspect="1"/>
          </p:cNvPicPr>
          <p:nvPr/>
        </p:nvPicPr>
        <p:blipFill>
          <a:blip r:embed="rID4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6443663" y="3357563"/>
            <a:ext cx="2489199" cy="326231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8912" name=""/>
        <p:cNvGrpSpPr>
          <a:grpSpLocks/>
        </p:cNvGrpSpPr>
        <p:nvPr/>
      </p:nvGrpSpPr>
      <p:grpSpPr>
        <a:xfrm/>
      </p:grpSpPr>
      <p:pic>
        <p:nvPicPr>
          <p:cNvPr id="38914" name=""/>
          <p:cNvPicPr>
            <a:picLocks noChangeAspect="1"/>
          </p:cNvPicPr>
          <p:nvPr/>
        </p:nvPicPr>
        <p:blipFill>
          <a:blip r:embed="rID48">
            <a:extLst/>
          </a:blip>
          <a:srcRect/>
          <a:stretch>
            <a:fillRect/>
          </a:stretch>
        </p:blipFill>
        <p:spPr>
          <a:xfrm>
            <a:off x="642938" y="142875"/>
            <a:ext cx="7000875" cy="623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15" name=""/>
          <p:cNvPicPr>
            <a:picLocks noChangeAspect="1"/>
          </p:cNvPicPr>
          <p:nvPr/>
        </p:nvPicPr>
        <p:blipFill>
          <a:blip r:embed="rID4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6143625" y="3055938"/>
            <a:ext cx="2703513" cy="365918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39936" name=""/>
        <p:cNvGrpSpPr>
          <a:grpSpLocks/>
        </p:cNvGrpSpPr>
        <p:nvPr/>
      </p:nvGrpSpPr>
      <p:grpSpPr>
        <a:xfrm/>
      </p:grpSpPr>
      <p:pic>
        <p:nvPicPr>
          <p:cNvPr id="39938" name=""/>
          <p:cNvPicPr>
            <a:picLocks noChangeAspect="1"/>
          </p:cNvPicPr>
          <p:nvPr/>
        </p:nvPicPr>
        <p:blipFill>
          <a:blip r:embed="rID50">
            <a:extLst/>
          </a:blip>
          <a:srcRect/>
          <a:stretch>
            <a:fillRect/>
          </a:stretch>
        </p:blipFill>
        <p:spPr>
          <a:xfrm>
            <a:off x="611188" y="549275"/>
            <a:ext cx="6302375" cy="533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39" name=""/>
          <p:cNvPicPr>
            <a:picLocks noChangeAspect="1"/>
          </p:cNvPicPr>
          <p:nvPr/>
        </p:nvPicPr>
        <p:blipFill>
          <a:blip r:embed="rID51">
            <a:clrChange>
              <a:clrFrom>
                <a:srgbClr val="4780be"/>
              </a:clrFrom>
              <a:clrTo>
                <a:srgbClr val="4780b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3708400" y="2657475"/>
            <a:ext cx="4608513" cy="411638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40960" name=""/>
        <p:cNvGrpSpPr>
          <a:grpSpLocks/>
        </p:cNvGrpSpPr>
        <p:nvPr/>
      </p:nvGrpSpPr>
      <p:grpSpPr>
        <a:xfrm/>
      </p:grpSpPr>
      <p:pic>
        <p:nvPicPr>
          <p:cNvPr id="40962" name=""/>
          <p:cNvPicPr>
            <a:picLocks noChangeAspect="1"/>
          </p:cNvPicPr>
          <p:nvPr/>
        </p:nvPicPr>
        <p:blipFill>
          <a:blip r:embed="rID52">
            <a:extLst/>
          </a:blip>
          <a:srcRect/>
          <a:stretch>
            <a:fillRect/>
          </a:stretch>
        </p:blipFill>
        <p:spPr>
          <a:xfrm>
            <a:off x="539750" y="692150"/>
            <a:ext cx="6623050" cy="57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3" name=""/>
          <p:cNvPicPr>
            <a:picLocks noChangeAspect="1"/>
          </p:cNvPicPr>
          <p:nvPr/>
        </p:nvPicPr>
        <p:blipFill>
          <a:blip r:embed="rID53">
            <a:clrChange>
              <a:clrFrom>
                <a:srgbClr val="4780be"/>
              </a:clrFrom>
              <a:clrTo>
                <a:srgbClr val="4780b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148263" y="3344863"/>
            <a:ext cx="3673475" cy="33369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41984" name=""/>
        <p:cNvGrpSpPr>
          <a:grpSpLocks/>
        </p:cNvGrpSpPr>
        <p:nvPr/>
      </p:nvGrpSpPr>
      <p:grpSpPr>
        <a:xfrm/>
      </p:grpSpPr>
      <p:pic>
        <p:nvPicPr>
          <p:cNvPr id="41986" name=""/>
          <p:cNvPicPr>
            <a:picLocks noChangeAspect="1"/>
          </p:cNvPicPr>
          <p:nvPr/>
        </p:nvPicPr>
        <p:blipFill>
          <a:blip r:embed="rID54">
            <a:extLst/>
          </a:blip>
          <a:srcRect/>
          <a:stretch>
            <a:fillRect/>
          </a:stretch>
        </p:blipFill>
        <p:spPr>
          <a:xfrm>
            <a:off x="428625" y="428625"/>
            <a:ext cx="8245475" cy="582771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43008" name=""/>
        <p:cNvGrpSpPr>
          <a:grpSpLocks/>
        </p:cNvGrpSpPr>
        <p:nvPr/>
      </p:nvGrpSpPr>
      <p:grpSpPr>
        <a:xfrm/>
      </p:grpSpPr>
      <p:pic>
        <p:nvPicPr>
          <p:cNvPr id="43010" name=""/>
          <p:cNvPicPr>
            <a:picLocks noChangeAspect="1"/>
          </p:cNvPicPr>
          <p:nvPr/>
        </p:nvPicPr>
        <p:blipFill>
          <a:blip r:embed="rID55">
            <a:extLst/>
          </a:blip>
          <a:srcRect/>
          <a:stretch>
            <a:fillRect/>
          </a:stretch>
        </p:blipFill>
        <p:spPr>
          <a:xfrm>
            <a:off x="357188" y="571500"/>
            <a:ext cx="8426450" cy="564356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6384" name=""/>
        <p:cNvGrpSpPr>
          <a:grpSpLocks/>
        </p:cNvGrpSpPr>
        <p:nvPr/>
      </p:nvGrpSpPr>
      <p:grpSpPr>
        <a:xfrm/>
      </p:grpSpPr>
      <p:pic>
        <p:nvPicPr>
          <p:cNvPr id="16386" name=""/>
          <p:cNvPicPr>
            <a:picLocks noChangeAspect="1"/>
          </p:cNvPicPr>
          <p:nvPr/>
        </p:nvPicPr>
        <p:blipFill>
          <a:blip r:embed="rID7">
            <a:extLst/>
          </a:blip>
          <a:srcRect/>
          <a:stretch>
            <a:fillRect/>
          </a:stretch>
        </p:blipFill>
        <p:spPr>
          <a:xfrm>
            <a:off x="642938" y="500063"/>
            <a:ext cx="7070725" cy="57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7" name=""/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857750" y="3071813"/>
            <a:ext cx="3744912" cy="34861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44032" name=""/>
        <p:cNvGrpSpPr>
          <a:grpSpLocks/>
        </p:cNvGrpSpPr>
        <p:nvPr/>
      </p:nvGrpSpPr>
      <p:grpSpPr>
        <a:xfrm/>
      </p:grpSpPr>
      <p:pic>
        <p:nvPicPr>
          <p:cNvPr id="44034" name=""/>
          <p:cNvPicPr>
            <a:picLocks noChangeAspect="1"/>
          </p:cNvPicPr>
          <p:nvPr/>
        </p:nvPicPr>
        <p:blipFill>
          <a:blip r:embed="rID56">
            <a:extLst/>
          </a:blip>
          <a:srcRect/>
          <a:stretch>
            <a:fillRect/>
          </a:stretch>
        </p:blipFill>
        <p:spPr>
          <a:xfrm>
            <a:off x="96838" y="785813"/>
            <a:ext cx="8829674" cy="52149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45056" name=""/>
        <p:cNvGrpSpPr>
          <a:grpSpLocks/>
        </p:cNvGrpSpPr>
        <p:nvPr/>
      </p:nvGrpSpPr>
      <p:grpSpPr>
        <a:xfrm/>
      </p:grpSpPr>
      <p:pic>
        <p:nvPicPr>
          <p:cNvPr id="45058" name=""/>
          <p:cNvPicPr>
            <a:picLocks noChangeAspect="1"/>
          </p:cNvPicPr>
          <p:nvPr/>
        </p:nvPicPr>
        <p:blipFill>
          <a:blip r:embed="rID57">
            <a:extLst/>
          </a:blip>
          <a:srcRect/>
          <a:stretch>
            <a:fillRect/>
          </a:stretch>
        </p:blipFill>
        <p:spPr>
          <a:xfrm>
            <a:off x="928688" y="785813"/>
            <a:ext cx="7591424" cy="505301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46080" name=""/>
        <p:cNvGrpSpPr>
          <a:grpSpLocks/>
        </p:cNvGrpSpPr>
        <p:nvPr/>
      </p:nvGrpSpPr>
      <p:grpSpPr>
        <a:xfrm/>
      </p:grpSpPr>
      <p:pic>
        <p:nvPicPr>
          <p:cNvPr id="46082" name=""/>
          <p:cNvPicPr>
            <a:picLocks noChangeAspect="1"/>
          </p:cNvPicPr>
          <p:nvPr/>
        </p:nvPicPr>
        <p:blipFill>
          <a:blip r:embed="rID58">
            <a:extLst/>
          </a:blip>
          <a:srcRect/>
          <a:stretch>
            <a:fillRect/>
          </a:stretch>
        </p:blipFill>
        <p:spPr>
          <a:xfrm>
            <a:off x="519113" y="571500"/>
            <a:ext cx="8105775" cy="57150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47104" name=""/>
        <p:cNvGrpSpPr>
          <a:grpSpLocks/>
        </p:cNvGrpSpPr>
        <p:nvPr/>
      </p:nvGrpSpPr>
      <p:grpSpPr>
        <a:xfrm/>
      </p:grpSpPr>
      <p:pic>
        <p:nvPicPr>
          <p:cNvPr id="47106" name=""/>
          <p:cNvPicPr>
            <a:picLocks noChangeAspect="1"/>
          </p:cNvPicPr>
          <p:nvPr/>
        </p:nvPicPr>
        <p:blipFill>
          <a:blip r:embed="rID59">
            <a:extLst/>
          </a:blip>
          <a:srcRect/>
          <a:stretch>
            <a:fillRect/>
          </a:stretch>
        </p:blipFill>
        <p:spPr>
          <a:xfrm>
            <a:off x="496888" y="714375"/>
            <a:ext cx="8470900" cy="564356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48128" name=""/>
        <p:cNvGrpSpPr>
          <a:grpSpLocks/>
        </p:cNvGrpSpPr>
        <p:nvPr/>
      </p:nvGrpSpPr>
      <p:grpSpPr>
        <a:xfrm/>
      </p:grpSpPr>
      <p:pic>
        <p:nvPicPr>
          <p:cNvPr id="48130" name=""/>
          <p:cNvPicPr>
            <a:picLocks noChangeAspect="1"/>
          </p:cNvPicPr>
          <p:nvPr/>
        </p:nvPicPr>
        <p:blipFill>
          <a:blip r:embed="rID60">
            <a:extLst/>
          </a:blip>
          <a:srcRect/>
          <a:stretch>
            <a:fillRect/>
          </a:stretch>
        </p:blipFill>
        <p:spPr>
          <a:xfrm>
            <a:off x="1071563" y="254000"/>
            <a:ext cx="7048500" cy="626268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49152" name=""/>
        <p:cNvGrpSpPr>
          <a:grpSpLocks/>
        </p:cNvGrpSpPr>
        <p:nvPr/>
      </p:nvGrpSpPr>
      <p:grpSpPr>
        <a:xfrm/>
      </p:grpSpPr>
      <p:pic>
        <p:nvPicPr>
          <p:cNvPr id="49154" name=""/>
          <p:cNvPicPr>
            <a:picLocks noChangeAspect="1"/>
          </p:cNvPicPr>
          <p:nvPr/>
        </p:nvPicPr>
        <p:blipFill>
          <a:blip r:embed="rID61">
            <a:extLst/>
          </a:blip>
          <a:srcRect/>
          <a:stretch>
            <a:fillRect/>
          </a:stretch>
        </p:blipFill>
        <p:spPr>
          <a:xfrm>
            <a:off x="471488" y="714375"/>
            <a:ext cx="8201024" cy="54292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0176" name=""/>
        <p:cNvGrpSpPr>
          <a:grpSpLocks/>
        </p:cNvGrpSpPr>
        <p:nvPr/>
      </p:nvGrpSpPr>
      <p:grpSpPr>
        <a:xfrm/>
      </p:grpSpPr>
      <p:pic>
        <p:nvPicPr>
          <p:cNvPr id="50178" name=""/>
          <p:cNvPicPr>
            <a:picLocks noChangeAspect="1"/>
          </p:cNvPicPr>
          <p:nvPr/>
        </p:nvPicPr>
        <p:blipFill>
          <a:blip r:embed="rID62">
            <a:extLst/>
          </a:blip>
          <a:srcRect/>
          <a:stretch>
            <a:fillRect/>
          </a:stretch>
        </p:blipFill>
        <p:spPr>
          <a:xfrm>
            <a:off x="0" y="363538"/>
            <a:ext cx="9144000" cy="613251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1200" name=""/>
        <p:cNvGrpSpPr>
          <a:grpSpLocks/>
        </p:cNvGrpSpPr>
        <p:nvPr/>
      </p:nvGrpSpPr>
      <p:grpSpPr>
        <a:xfrm/>
      </p:grpSpPr>
      <p:pic>
        <p:nvPicPr>
          <p:cNvPr id="51202" name=""/>
          <p:cNvPicPr>
            <a:picLocks noChangeAspect="1"/>
          </p:cNvPicPr>
          <p:nvPr/>
        </p:nvPicPr>
        <p:blipFill>
          <a:blip r:embed="rID63">
            <a:extLst/>
          </a:blip>
          <a:srcRect/>
          <a:stretch>
            <a:fillRect/>
          </a:stretch>
        </p:blipFill>
        <p:spPr>
          <a:xfrm>
            <a:off x="611188" y="620713"/>
            <a:ext cx="7993062" cy="52895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2224" name=""/>
        <p:cNvGrpSpPr>
          <a:grpSpLocks/>
        </p:cNvGrpSpPr>
        <p:nvPr/>
      </p:nvGrpSpPr>
      <p:grpSpPr>
        <a:xfrm/>
      </p:grpSpPr>
      <p:pic>
        <p:nvPicPr>
          <p:cNvPr id="52226" name=""/>
          <p:cNvPicPr>
            <a:picLocks noChangeAspect="1"/>
          </p:cNvPicPr>
          <p:nvPr/>
        </p:nvPicPr>
        <p:blipFill>
          <a:blip r:embed="rID64">
            <a:extLst/>
          </a:blip>
          <a:srcRect/>
          <a:stretch>
            <a:fillRect/>
          </a:stretch>
        </p:blipFill>
        <p:spPr>
          <a:xfrm>
            <a:off x="179388" y="292100"/>
            <a:ext cx="8964612" cy="640238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3248" name=""/>
        <p:cNvGrpSpPr>
          <a:grpSpLocks/>
        </p:cNvGrpSpPr>
        <p:nvPr/>
      </p:nvGrpSpPr>
      <p:grpSpPr>
        <a:xfrm/>
      </p:grpSpPr>
      <p:pic>
        <p:nvPicPr>
          <p:cNvPr id="53250" name=""/>
          <p:cNvPicPr>
            <a:picLocks noChangeAspect="1"/>
          </p:cNvPicPr>
          <p:nvPr/>
        </p:nvPicPr>
        <p:blipFill>
          <a:blip r:embed="rID65">
            <a:extLst/>
          </a:blip>
          <a:srcRect/>
          <a:stretch>
            <a:fillRect/>
          </a:stretch>
        </p:blipFill>
        <p:spPr>
          <a:xfrm>
            <a:off x="468313" y="476250"/>
            <a:ext cx="7848600" cy="58102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7408" name=""/>
        <p:cNvGrpSpPr>
          <a:grpSpLocks/>
        </p:cNvGrpSpPr>
        <p:nvPr/>
      </p:nvGrpSpPr>
      <p:grpSpPr>
        <a:xfrm/>
      </p:grpSpPr>
      <p:pic>
        <p:nvPicPr>
          <p:cNvPr id="17410" name=""/>
          <p:cNvPicPr>
            <a:picLocks noChangeAspect="1"/>
          </p:cNvPicPr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>
            <a:off x="357188" y="428625"/>
            <a:ext cx="7315200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1" name=""/>
          <p:cNvPicPr>
            <a:picLocks noChangeAspect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464050" y="4143375"/>
            <a:ext cx="4679950" cy="20478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4272" name=""/>
        <p:cNvGrpSpPr>
          <a:grpSpLocks/>
        </p:cNvGrpSpPr>
        <p:nvPr/>
      </p:nvGrpSpPr>
      <p:grpSpPr>
        <a:xfrm/>
      </p:grpSpPr>
      <p:pic>
        <p:nvPicPr>
          <p:cNvPr id="54274" name=""/>
          <p:cNvPicPr>
            <a:picLocks noChangeAspect="1"/>
          </p:cNvPicPr>
          <p:nvPr/>
        </p:nvPicPr>
        <p:blipFill>
          <a:blip r:embed="rID66">
            <a:extLst/>
          </a:blip>
          <a:srcRect/>
          <a:stretch>
            <a:fillRect/>
          </a:stretch>
        </p:blipFill>
        <p:spPr>
          <a:xfrm>
            <a:off x="395288" y="476250"/>
            <a:ext cx="8388350" cy="561181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5296" name=""/>
        <p:cNvGrpSpPr>
          <a:grpSpLocks/>
        </p:cNvGrpSpPr>
        <p:nvPr/>
      </p:nvGrpSpPr>
      <p:grpSpPr>
        <a:xfrm/>
      </p:grpSpPr>
      <p:pic>
        <p:nvPicPr>
          <p:cNvPr id="55298" name=""/>
          <p:cNvPicPr>
            <a:picLocks noChangeAspect="1"/>
          </p:cNvPicPr>
          <p:nvPr/>
        </p:nvPicPr>
        <p:blipFill>
          <a:blip r:embed="rID67">
            <a:extLst/>
          </a:blip>
          <a:srcRect/>
          <a:stretch>
            <a:fillRect/>
          </a:stretch>
        </p:blipFill>
        <p:spPr>
          <a:xfrm>
            <a:off x="179388" y="239713"/>
            <a:ext cx="8785224" cy="638016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6320" name=""/>
        <p:cNvGrpSpPr>
          <a:grpSpLocks/>
        </p:cNvGrpSpPr>
        <p:nvPr/>
      </p:nvGrpSpPr>
      <p:grpSpPr>
        <a:xfrm/>
      </p:grpSpPr>
      <p:pic>
        <p:nvPicPr>
          <p:cNvPr id="56322" name=""/>
          <p:cNvPicPr>
            <a:picLocks noChangeAspect="1"/>
          </p:cNvPicPr>
          <p:nvPr/>
        </p:nvPicPr>
        <p:blipFill>
          <a:blip r:embed="rID68">
            <a:extLst/>
          </a:blip>
          <a:srcRect/>
          <a:stretch>
            <a:fillRect/>
          </a:stretch>
        </p:blipFill>
        <p:spPr>
          <a:xfrm>
            <a:off x="785813" y="541338"/>
            <a:ext cx="7158037" cy="545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23" name=""/>
          <p:cNvPicPr>
            <a:picLocks noChangeAspect="1"/>
          </p:cNvPicPr>
          <p:nvPr/>
        </p:nvPicPr>
        <p:blipFill>
          <a:blip r:embed="rID6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003800" y="3325813"/>
            <a:ext cx="3889376" cy="353218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7344" name=""/>
        <p:cNvGrpSpPr>
          <a:grpSpLocks/>
        </p:cNvGrpSpPr>
        <p:nvPr/>
      </p:nvGrpSpPr>
      <p:grpSpPr>
        <a:xfrm/>
      </p:grpSpPr>
      <p:pic>
        <p:nvPicPr>
          <p:cNvPr id="57346" name=""/>
          <p:cNvPicPr>
            <a:picLocks noChangeAspect="1"/>
          </p:cNvPicPr>
          <p:nvPr/>
        </p:nvPicPr>
        <p:blipFill>
          <a:blip r:embed="rID70">
            <a:extLst/>
          </a:blip>
          <a:srcRect/>
          <a:stretch>
            <a:fillRect/>
          </a:stretch>
        </p:blipFill>
        <p:spPr>
          <a:xfrm>
            <a:off x="857250" y="428625"/>
            <a:ext cx="7572376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47" name=""/>
          <p:cNvPicPr>
            <a:picLocks noChangeAspect="1"/>
          </p:cNvPicPr>
          <p:nvPr/>
        </p:nvPicPr>
        <p:blipFill>
          <a:blip r:embed="rID7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427538" y="3571875"/>
            <a:ext cx="3644900" cy="29337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8368" name=""/>
        <p:cNvGrpSpPr>
          <a:grpSpLocks/>
        </p:cNvGrpSpPr>
        <p:nvPr/>
      </p:nvGrpSpPr>
      <p:grpSpPr>
        <a:xfrm/>
      </p:grpSpPr>
      <p:pic>
        <p:nvPicPr>
          <p:cNvPr id="58370" name=""/>
          <p:cNvPicPr>
            <a:picLocks noChangeAspect="1"/>
          </p:cNvPicPr>
          <p:nvPr/>
        </p:nvPicPr>
        <p:blipFill>
          <a:blip r:embed="rID72">
            <a:extLst/>
          </a:blip>
          <a:srcRect/>
          <a:stretch>
            <a:fillRect/>
          </a:stretch>
        </p:blipFill>
        <p:spPr>
          <a:xfrm>
            <a:off x="785813" y="714375"/>
            <a:ext cx="7410450" cy="56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71" name=""/>
          <p:cNvPicPr>
            <a:picLocks noChangeAspect="1"/>
          </p:cNvPicPr>
          <p:nvPr/>
        </p:nvPicPr>
        <p:blipFill>
          <a:blip r:embed="rID7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968875" y="3571875"/>
            <a:ext cx="3635375" cy="316071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59392" name=""/>
        <p:cNvGrpSpPr>
          <a:grpSpLocks/>
        </p:cNvGrpSpPr>
        <p:nvPr/>
      </p:nvGrpSpPr>
      <p:grpSpPr>
        <a:xfrm/>
      </p:grpSpPr>
      <p:pic>
        <p:nvPicPr>
          <p:cNvPr id="59394" name=""/>
          <p:cNvPicPr>
            <a:picLocks noChangeAspect="1"/>
          </p:cNvPicPr>
          <p:nvPr/>
        </p:nvPicPr>
        <p:blipFill>
          <a:blip r:embed="rID74">
            <a:extLst/>
          </a:blip>
          <a:srcRect/>
          <a:stretch>
            <a:fillRect/>
          </a:stretch>
        </p:blipFill>
        <p:spPr>
          <a:xfrm>
            <a:off x="857250" y="252413"/>
            <a:ext cx="6472238" cy="55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95" name=""/>
          <p:cNvPicPr>
            <a:picLocks noChangeAspect="1"/>
          </p:cNvPicPr>
          <p:nvPr/>
        </p:nvPicPr>
        <p:blipFill>
          <a:blip r:embed="rID7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259388" y="2857500"/>
            <a:ext cx="3884612" cy="383381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0416" name=""/>
        <p:cNvGrpSpPr>
          <a:grpSpLocks/>
        </p:cNvGrpSpPr>
        <p:nvPr/>
      </p:nvGrpSpPr>
      <p:grpSpPr>
        <a:xfrm/>
      </p:grpSpPr>
      <p:pic>
        <p:nvPicPr>
          <p:cNvPr id="60418" name=""/>
          <p:cNvPicPr>
            <a:picLocks noChangeAspect="1"/>
          </p:cNvPicPr>
          <p:nvPr/>
        </p:nvPicPr>
        <p:blipFill>
          <a:blip r:embed="rID76">
            <a:extLst/>
          </a:blip>
          <a:srcRect/>
          <a:stretch>
            <a:fillRect/>
          </a:stretch>
        </p:blipFill>
        <p:spPr>
          <a:xfrm>
            <a:off x="1571625" y="-1587"/>
            <a:ext cx="6427788" cy="685958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1440" name=""/>
        <p:cNvGrpSpPr>
          <a:grpSpLocks/>
        </p:cNvGrpSpPr>
        <p:nvPr/>
      </p:nvGrpSpPr>
      <p:grpSpPr>
        <a:xfrm/>
      </p:grpSpPr>
      <p:pic>
        <p:nvPicPr>
          <p:cNvPr id="61442" name=""/>
          <p:cNvPicPr>
            <a:picLocks noChangeAspect="1"/>
          </p:cNvPicPr>
          <p:nvPr/>
        </p:nvPicPr>
        <p:blipFill>
          <a:blip r:embed="rID77">
            <a:extLst/>
          </a:blip>
          <a:srcRect/>
          <a:stretch>
            <a:fillRect/>
          </a:stretch>
        </p:blipFill>
        <p:spPr>
          <a:xfrm>
            <a:off x="168275" y="0"/>
            <a:ext cx="8807451" cy="68580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2464" name=""/>
        <p:cNvGrpSpPr>
          <a:grpSpLocks/>
        </p:cNvGrpSpPr>
        <p:nvPr/>
      </p:nvGrpSpPr>
      <p:grpSpPr>
        <a:xfrm/>
      </p:grpSpPr>
      <p:pic>
        <p:nvPicPr>
          <p:cNvPr id="62466" name=""/>
          <p:cNvPicPr>
            <a:picLocks noChangeAspect="1"/>
          </p:cNvPicPr>
          <p:nvPr/>
        </p:nvPicPr>
        <p:blipFill>
          <a:blip r:embed="rID78">
            <a:extLst/>
          </a:blip>
          <a:srcRect/>
          <a:stretch>
            <a:fillRect/>
          </a:stretch>
        </p:blipFill>
        <p:spPr>
          <a:xfrm>
            <a:off x="-44450" y="0"/>
            <a:ext cx="9232900" cy="68580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3488" name=""/>
        <p:cNvGrpSpPr>
          <a:grpSpLocks/>
        </p:cNvGrpSpPr>
        <p:nvPr/>
      </p:nvGrpSpPr>
      <p:grpSpPr>
        <a:xfrm/>
      </p:grpSpPr>
      <p:pic>
        <p:nvPicPr>
          <p:cNvPr id="63490" name=""/>
          <p:cNvPicPr>
            <a:picLocks noChangeAspect="1"/>
          </p:cNvPicPr>
          <p:nvPr/>
        </p:nvPicPr>
        <p:blipFill>
          <a:blip r:embed="rID79">
            <a:extLst/>
          </a:blip>
          <a:srcRect/>
          <a:stretch>
            <a:fillRect/>
          </a:stretch>
        </p:blipFill>
        <p:spPr>
          <a:xfrm>
            <a:off x="179388" y="38100"/>
            <a:ext cx="7632700" cy="617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1" name=""/>
          <p:cNvPicPr>
            <a:picLocks noChangeAspect="1"/>
          </p:cNvPicPr>
          <p:nvPr/>
        </p:nvPicPr>
        <p:blipFill>
          <a:blip r:embed="rID80">
            <a:extLst/>
          </a:blip>
          <a:srcRect/>
          <a:stretch>
            <a:fillRect/>
          </a:stretch>
        </p:blipFill>
        <p:spPr>
          <a:xfrm>
            <a:off x="4284663" y="3221038"/>
            <a:ext cx="4032250" cy="363696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8432" name=""/>
        <p:cNvGrpSpPr>
          <a:grpSpLocks/>
        </p:cNvGrpSpPr>
        <p:nvPr/>
      </p:nvGrpSpPr>
      <p:grpSpPr>
        <a:xfrm/>
      </p:grpSpPr>
      <p:pic>
        <p:nvPicPr>
          <p:cNvPr id="18434" name=""/>
          <p:cNvPicPr>
            <a:picLocks noChangeAspect="1"/>
          </p:cNvPicPr>
          <p:nvPr/>
        </p:nvPicPr>
        <p:blipFill>
          <a:blip r:embed="rID11">
            <a:extLst/>
          </a:blip>
          <a:srcRect/>
          <a:stretch>
            <a:fillRect/>
          </a:stretch>
        </p:blipFill>
        <p:spPr>
          <a:xfrm>
            <a:off x="642938" y="500063"/>
            <a:ext cx="6572250" cy="57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5" name=""/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6072188" y="2643188"/>
            <a:ext cx="2763838" cy="40322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4512" name=""/>
        <p:cNvGrpSpPr>
          <a:grpSpLocks/>
        </p:cNvGrpSpPr>
        <p:nvPr/>
      </p:nvGrpSpPr>
      <p:grpSpPr>
        <a:xfrm/>
      </p:grpSpPr>
      <p:pic>
        <p:nvPicPr>
          <p:cNvPr id="64514" name=""/>
          <p:cNvPicPr>
            <a:picLocks noChangeAspect="1"/>
          </p:cNvPicPr>
          <p:nvPr/>
        </p:nvPicPr>
        <p:blipFill>
          <a:blip r:embed="rID81">
            <a:extLst/>
          </a:blip>
          <a:srcRect/>
          <a:stretch>
            <a:fillRect/>
          </a:stretch>
        </p:blipFill>
        <p:spPr>
          <a:xfrm>
            <a:off x="5026025" y="3429000"/>
            <a:ext cx="4117975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15" name=""/>
          <p:cNvPicPr>
            <a:picLocks noChangeAspect="1"/>
          </p:cNvPicPr>
          <p:nvPr/>
        </p:nvPicPr>
        <p:blipFill>
          <a:blip r:embed="rID8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323850" y="255588"/>
            <a:ext cx="7632700" cy="570388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5536" name=""/>
        <p:cNvGrpSpPr>
          <a:grpSpLocks/>
        </p:cNvGrpSpPr>
        <p:nvPr/>
      </p:nvGrpSpPr>
      <p:grpSpPr>
        <a:xfrm/>
      </p:grpSpPr>
      <p:pic>
        <p:nvPicPr>
          <p:cNvPr id="65538" name=""/>
          <p:cNvPicPr>
            <a:picLocks noChangeAspect="1"/>
          </p:cNvPicPr>
          <p:nvPr/>
        </p:nvPicPr>
        <p:blipFill>
          <a:blip r:embed="rID83">
            <a:extLst/>
          </a:blip>
          <a:srcRect/>
          <a:stretch>
            <a:fillRect/>
          </a:stretch>
        </p:blipFill>
        <p:spPr>
          <a:xfrm>
            <a:off x="323850" y="0"/>
            <a:ext cx="7853363" cy="60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39" name=""/>
          <p:cNvPicPr>
            <a:picLocks noChangeAspect="1"/>
          </p:cNvPicPr>
          <p:nvPr/>
        </p:nvPicPr>
        <p:blipFill>
          <a:blip r:embed="rID84">
            <a:extLst/>
          </a:blip>
          <a:srcRect/>
          <a:stretch>
            <a:fillRect/>
          </a:stretch>
        </p:blipFill>
        <p:spPr>
          <a:xfrm>
            <a:off x="4211638" y="2997200"/>
            <a:ext cx="4608512" cy="36258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6560" name=""/>
        <p:cNvGrpSpPr>
          <a:grpSpLocks/>
        </p:cNvGrpSpPr>
        <p:nvPr/>
      </p:nvGrpSpPr>
      <p:grpSpPr>
        <a:xfrm/>
      </p:grpSpPr>
      <p:pic>
        <p:nvPicPr>
          <p:cNvPr id="66562" name=""/>
          <p:cNvPicPr>
            <a:picLocks noChangeAspect="1"/>
          </p:cNvPicPr>
          <p:nvPr/>
        </p:nvPicPr>
        <p:blipFill>
          <a:blip r:embed="rID85">
            <a:extLst/>
          </a:blip>
          <a:srcRect/>
          <a:stretch>
            <a:fillRect/>
          </a:stretch>
        </p:blipFill>
        <p:spPr>
          <a:xfrm>
            <a:off x="395288" y="260350"/>
            <a:ext cx="7962900" cy="5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63" name=""/>
          <p:cNvPicPr>
            <a:picLocks noChangeAspect="1"/>
          </p:cNvPicPr>
          <p:nvPr/>
        </p:nvPicPr>
        <p:blipFill>
          <a:blip r:embed="rID8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003800" y="3400425"/>
            <a:ext cx="4140200" cy="319881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7584" name=""/>
        <p:cNvGrpSpPr>
          <a:grpSpLocks/>
        </p:cNvGrpSpPr>
        <p:nvPr/>
      </p:nvGrpSpPr>
      <p:grpSpPr>
        <a:xfrm/>
      </p:grpSpPr>
      <p:pic>
        <p:nvPicPr>
          <p:cNvPr id="67586" name=""/>
          <p:cNvPicPr>
            <a:picLocks noChangeAspect="1"/>
          </p:cNvPicPr>
          <p:nvPr/>
        </p:nvPicPr>
        <p:blipFill>
          <a:blip r:embed="rID87">
            <a:extLst/>
          </a:blip>
          <a:srcRect/>
          <a:stretch>
            <a:fillRect/>
          </a:stretch>
        </p:blipFill>
        <p:spPr>
          <a:xfrm>
            <a:off x="395288" y="333375"/>
            <a:ext cx="7677150" cy="6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87" name=""/>
          <p:cNvPicPr>
            <a:picLocks noChangeAspect="1"/>
          </p:cNvPicPr>
          <p:nvPr/>
        </p:nvPicPr>
        <p:blipFill>
          <a:blip r:embed="rID88">
            <a:extLst/>
          </a:blip>
          <a:srcRect/>
          <a:stretch>
            <a:fillRect/>
          </a:stretch>
        </p:blipFill>
        <p:spPr>
          <a:xfrm>
            <a:off x="4140200" y="2708275"/>
            <a:ext cx="4608512" cy="391636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8608" name=""/>
        <p:cNvGrpSpPr>
          <a:grpSpLocks/>
        </p:cNvGrpSpPr>
        <p:nvPr/>
      </p:nvGrpSpPr>
      <p:grpSpPr>
        <a:xfrm/>
      </p:grpSpPr>
      <p:pic>
        <p:nvPicPr>
          <p:cNvPr id="68610" name=""/>
          <p:cNvPicPr>
            <a:picLocks noChangeAspect="1"/>
          </p:cNvPicPr>
          <p:nvPr/>
        </p:nvPicPr>
        <p:blipFill>
          <a:blip r:embed="rID89">
            <a:extLst/>
          </a:blip>
          <a:srcRect/>
          <a:stretch>
            <a:fillRect/>
          </a:stretch>
        </p:blipFill>
        <p:spPr>
          <a:xfrm>
            <a:off x="468313" y="188913"/>
            <a:ext cx="7186612" cy="619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11" name=""/>
          <p:cNvPicPr>
            <a:picLocks noChangeAspect="1"/>
          </p:cNvPicPr>
          <p:nvPr/>
        </p:nvPicPr>
        <p:blipFill>
          <a:blip r:embed="rID90">
            <a:extLst/>
          </a:blip>
          <a:srcRect/>
          <a:stretch>
            <a:fillRect/>
          </a:stretch>
        </p:blipFill>
        <p:spPr>
          <a:xfrm>
            <a:off x="3924300" y="2776538"/>
            <a:ext cx="5040312" cy="38417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69632" name=""/>
        <p:cNvGrpSpPr>
          <a:grpSpLocks/>
        </p:cNvGrpSpPr>
        <p:nvPr/>
      </p:nvGrpSpPr>
      <p:grpSpPr>
        <a:xfrm/>
      </p:grpSpPr>
      <p:pic>
        <p:nvPicPr>
          <p:cNvPr id="69634" name=""/>
          <p:cNvPicPr>
            <a:picLocks noChangeAspect="1"/>
          </p:cNvPicPr>
          <p:nvPr/>
        </p:nvPicPr>
        <p:blipFill>
          <a:blip r:embed="rID91">
            <a:extLst/>
          </a:blip>
          <a:srcRect/>
          <a:stretch>
            <a:fillRect/>
          </a:stretch>
        </p:blipFill>
        <p:spPr>
          <a:xfrm>
            <a:off x="323850" y="333375"/>
            <a:ext cx="7635875" cy="59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35" name=""/>
          <p:cNvPicPr>
            <a:picLocks noChangeAspect="1"/>
          </p:cNvPicPr>
          <p:nvPr/>
        </p:nvPicPr>
        <p:blipFill>
          <a:blip r:embed="rID92">
            <a:clrChange>
              <a:clrFrom>
                <a:srgbClr val="4780be"/>
              </a:clrFrom>
              <a:clrTo>
                <a:srgbClr val="4780b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643438" y="2762250"/>
            <a:ext cx="4500562" cy="362426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0656" name=""/>
        <p:cNvGrpSpPr>
          <a:grpSpLocks/>
        </p:cNvGrpSpPr>
        <p:nvPr/>
      </p:nvGrpSpPr>
      <p:grpSpPr>
        <a:xfrm/>
      </p:grpSpPr>
      <p:pic>
        <p:nvPicPr>
          <p:cNvPr id="70658" name=""/>
          <p:cNvPicPr>
            <a:picLocks noChangeAspect="1"/>
          </p:cNvPicPr>
          <p:nvPr/>
        </p:nvPicPr>
        <p:blipFill>
          <a:blip r:embed="rID93">
            <a:extLst/>
          </a:blip>
          <a:srcRect/>
          <a:stretch>
            <a:fillRect/>
          </a:stretch>
        </p:blipFill>
        <p:spPr>
          <a:xfrm>
            <a:off x="827088" y="260350"/>
            <a:ext cx="7140575" cy="62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59" name=""/>
          <p:cNvPicPr>
            <a:picLocks noChangeAspect="1"/>
          </p:cNvPicPr>
          <p:nvPr/>
        </p:nvPicPr>
        <p:blipFill>
          <a:blip r:embed="rID94">
            <a:extLst/>
          </a:blip>
          <a:srcRect/>
          <a:stretch>
            <a:fillRect/>
          </a:stretch>
        </p:blipFill>
        <p:spPr>
          <a:xfrm>
            <a:off x="4140200" y="3028950"/>
            <a:ext cx="4464050" cy="35052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1680" name=""/>
        <p:cNvGrpSpPr>
          <a:grpSpLocks/>
        </p:cNvGrpSpPr>
        <p:nvPr/>
      </p:nvGrpSpPr>
      <p:grpSpPr>
        <a:xfrm/>
      </p:grpSpPr>
      <p:pic>
        <p:nvPicPr>
          <p:cNvPr id="71682" name=""/>
          <p:cNvPicPr>
            <a:picLocks noChangeAspect="1"/>
          </p:cNvPicPr>
          <p:nvPr/>
        </p:nvPicPr>
        <p:blipFill>
          <a:blip r:embed="rID95">
            <a:extLst/>
          </a:blip>
          <a:srcRect/>
          <a:stretch>
            <a:fillRect/>
          </a:stretch>
        </p:blipFill>
        <p:spPr>
          <a:xfrm>
            <a:off x="41275" y="142875"/>
            <a:ext cx="9102725" cy="64293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2704" name=""/>
        <p:cNvGrpSpPr>
          <a:grpSpLocks/>
        </p:cNvGrpSpPr>
        <p:nvPr/>
      </p:nvGrpSpPr>
      <p:grpSpPr>
        <a:xfrm/>
      </p:grpSpPr>
      <p:pic>
        <p:nvPicPr>
          <p:cNvPr id="72706" name=""/>
          <p:cNvPicPr>
            <a:picLocks noChangeAspect="1"/>
          </p:cNvPicPr>
          <p:nvPr/>
        </p:nvPicPr>
        <p:blipFill>
          <a:blip r:embed="rID96">
            <a:extLst/>
          </a:blip>
          <a:srcRect/>
          <a:stretch>
            <a:fillRect/>
          </a:stretch>
        </p:blipFill>
        <p:spPr>
          <a:xfrm>
            <a:off x="0" y="285750"/>
            <a:ext cx="9072562" cy="621506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3728" name=""/>
        <p:cNvGrpSpPr>
          <a:grpSpLocks/>
        </p:cNvGrpSpPr>
        <p:nvPr/>
      </p:nvGrpSpPr>
      <p:grpSpPr>
        <a:xfrm/>
      </p:grpSpPr>
      <p:pic>
        <p:nvPicPr>
          <p:cNvPr id="73730" name=""/>
          <p:cNvPicPr>
            <a:picLocks noChangeAspect="1"/>
          </p:cNvPicPr>
          <p:nvPr/>
        </p:nvPicPr>
        <p:blipFill>
          <a:blip r:embed="rID97">
            <a:extLst/>
          </a:blip>
          <a:srcRect/>
          <a:stretch>
            <a:fillRect/>
          </a:stretch>
        </p:blipFill>
        <p:spPr>
          <a:xfrm>
            <a:off x="0" y="285750"/>
            <a:ext cx="8886826" cy="607218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9456" name=""/>
        <p:cNvGrpSpPr>
          <a:grpSpLocks/>
        </p:cNvGrpSpPr>
        <p:nvPr/>
      </p:nvGrpSpPr>
      <p:grpSpPr>
        <a:xfrm/>
      </p:grpSpPr>
      <p:pic>
        <p:nvPicPr>
          <p:cNvPr id="19458" name=""/>
          <p:cNvPicPr>
            <a:picLocks noChangeAspect="1"/>
          </p:cNvPicPr>
          <p:nvPr/>
        </p:nvPicPr>
        <p:blipFill>
          <a:blip r:embed="rID13">
            <a:extLst/>
          </a:blip>
          <a:srcRect/>
          <a:stretch>
            <a:fillRect/>
          </a:stretch>
        </p:blipFill>
        <p:spPr>
          <a:xfrm>
            <a:off x="1000125" y="571500"/>
            <a:ext cx="6091238" cy="52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9" name=""/>
          <p:cNvPicPr>
            <a:picLocks noChangeAspect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427538" y="3087688"/>
            <a:ext cx="3600450" cy="35766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4752" name=""/>
        <p:cNvGrpSpPr>
          <a:grpSpLocks/>
        </p:cNvGrpSpPr>
        <p:nvPr/>
      </p:nvGrpSpPr>
      <p:grpSpPr>
        <a:xfrm/>
      </p:grpSpPr>
      <p:pic>
        <p:nvPicPr>
          <p:cNvPr id="74754" name=""/>
          <p:cNvPicPr>
            <a:picLocks noChangeAspect="1"/>
          </p:cNvPicPr>
          <p:nvPr/>
        </p:nvPicPr>
        <p:blipFill>
          <a:blip r:embed="rID98">
            <a:extLst/>
          </a:blip>
          <a:srcRect/>
          <a:stretch>
            <a:fillRect/>
          </a:stretch>
        </p:blipFill>
        <p:spPr>
          <a:xfrm>
            <a:off x="0" y="-26987"/>
            <a:ext cx="6011863" cy="49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55" name=""/>
          <p:cNvPicPr>
            <a:picLocks noChangeAspect="1"/>
          </p:cNvPicPr>
          <p:nvPr/>
        </p:nvPicPr>
        <p:blipFill>
          <a:blip r:embed="rID9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3276600" y="4321175"/>
            <a:ext cx="5543550" cy="25368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5776" name=""/>
        <p:cNvGrpSpPr>
          <a:grpSpLocks/>
        </p:cNvGrpSpPr>
        <p:nvPr/>
      </p:nvGrpSpPr>
      <p:grpSpPr>
        <a:xfrm/>
      </p:grpSpPr>
      <p:pic>
        <p:nvPicPr>
          <p:cNvPr id="75778" name=""/>
          <p:cNvPicPr>
            <a:picLocks noChangeAspect="1"/>
          </p:cNvPicPr>
          <p:nvPr/>
        </p:nvPicPr>
        <p:blipFill>
          <a:blip r:embed="rID100">
            <a:extLst/>
          </a:blip>
          <a:srcRect/>
          <a:stretch>
            <a:fillRect/>
          </a:stretch>
        </p:blipFill>
        <p:spPr>
          <a:xfrm>
            <a:off x="179388" y="981075"/>
            <a:ext cx="5937250" cy="4481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79" name=""/>
          <p:cNvPicPr>
            <a:picLocks noChangeAspect="1"/>
          </p:cNvPicPr>
          <p:nvPr/>
        </p:nvPicPr>
        <p:blipFill>
          <a:blip r:embed="rID101">
            <a:clrChange>
              <a:clrFrom>
                <a:srgbClr val="4780be"/>
              </a:clrFrom>
              <a:clrTo>
                <a:srgbClr val="4780b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327650" y="0"/>
            <a:ext cx="3816350" cy="374808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6800" name=""/>
        <p:cNvGrpSpPr>
          <a:grpSpLocks/>
        </p:cNvGrpSpPr>
        <p:nvPr/>
      </p:nvGrpSpPr>
      <p:grpSpPr>
        <a:xfrm/>
      </p:grpSpPr>
      <p:pic>
        <p:nvPicPr>
          <p:cNvPr id="76802" name=""/>
          <p:cNvPicPr>
            <a:picLocks noChangeAspect="1"/>
          </p:cNvPicPr>
          <p:nvPr/>
        </p:nvPicPr>
        <p:blipFill>
          <a:blip r:embed="rID102">
            <a:extLst/>
          </a:blip>
          <a:srcRect/>
          <a:stretch>
            <a:fillRect/>
          </a:stretch>
        </p:blipFill>
        <p:spPr>
          <a:xfrm>
            <a:off x="0" y="404813"/>
            <a:ext cx="628650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03" name=""/>
          <p:cNvPicPr>
            <a:picLocks noChangeAspect="1"/>
          </p:cNvPicPr>
          <p:nvPr/>
        </p:nvPicPr>
        <p:blipFill>
          <a:blip r:embed="rID10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6367463" y="1628775"/>
            <a:ext cx="2776537" cy="48101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7824" name=""/>
        <p:cNvGrpSpPr>
          <a:grpSpLocks/>
        </p:cNvGrpSpPr>
        <p:nvPr/>
      </p:nvGrpSpPr>
      <p:grpSpPr>
        <a:xfrm/>
      </p:grpSpPr>
      <p:pic>
        <p:nvPicPr>
          <p:cNvPr id="77826" name=""/>
          <p:cNvPicPr>
            <a:picLocks noChangeAspect="1"/>
          </p:cNvPicPr>
          <p:nvPr/>
        </p:nvPicPr>
        <p:blipFill>
          <a:blip r:embed="rID104">
            <a:extLst/>
          </a:blip>
          <a:srcRect/>
          <a:stretch>
            <a:fillRect/>
          </a:stretch>
        </p:blipFill>
        <p:spPr>
          <a:xfrm>
            <a:off x="0" y="692150"/>
            <a:ext cx="6769100" cy="493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27" name=""/>
          <p:cNvPicPr>
            <a:picLocks noChangeAspect="1"/>
          </p:cNvPicPr>
          <p:nvPr/>
        </p:nvPicPr>
        <p:blipFill>
          <a:blip r:embed="rID10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787900" y="2668588"/>
            <a:ext cx="4356100" cy="39528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8848" name=""/>
        <p:cNvGrpSpPr>
          <a:grpSpLocks/>
        </p:cNvGrpSpPr>
        <p:nvPr/>
      </p:nvGrpSpPr>
      <p:grpSpPr>
        <a:xfrm/>
      </p:grpSpPr>
      <p:pic>
        <p:nvPicPr>
          <p:cNvPr id="78850" name=""/>
          <p:cNvPicPr>
            <a:picLocks noChangeAspect="1"/>
          </p:cNvPicPr>
          <p:nvPr/>
        </p:nvPicPr>
        <p:blipFill>
          <a:blip r:embed="rID106">
            <a:extLst/>
          </a:blip>
          <a:srcRect/>
          <a:stretch>
            <a:fillRect/>
          </a:stretch>
        </p:blipFill>
        <p:spPr>
          <a:xfrm>
            <a:off x="758825" y="500063"/>
            <a:ext cx="7456488" cy="57277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79872" name=""/>
        <p:cNvGrpSpPr>
          <a:grpSpLocks/>
        </p:cNvGrpSpPr>
        <p:nvPr/>
      </p:nvGrpSpPr>
      <p:grpSpPr>
        <a:xfrm/>
      </p:grpSpPr>
      <p:pic>
        <p:nvPicPr>
          <p:cNvPr id="79874" name=""/>
          <p:cNvPicPr>
            <a:picLocks noChangeAspect="1"/>
          </p:cNvPicPr>
          <p:nvPr/>
        </p:nvPicPr>
        <p:blipFill>
          <a:blip r:embed="rID107">
            <a:extLst/>
          </a:blip>
          <a:srcRect/>
          <a:stretch>
            <a:fillRect/>
          </a:stretch>
        </p:blipFill>
        <p:spPr>
          <a:xfrm>
            <a:off x="742950" y="338138"/>
            <a:ext cx="7758112" cy="626268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80896" name=""/>
        <p:cNvGrpSpPr>
          <a:grpSpLocks/>
        </p:cNvGrpSpPr>
        <p:nvPr/>
      </p:nvGrpSpPr>
      <p:grpSpPr>
        <a:xfrm/>
      </p:grpSpPr>
      <p:pic>
        <p:nvPicPr>
          <p:cNvPr id="80898" name=""/>
          <p:cNvPicPr>
            <a:picLocks noChangeAspect="1"/>
          </p:cNvPicPr>
          <p:nvPr/>
        </p:nvPicPr>
        <p:blipFill>
          <a:blip r:embed="rID108">
            <a:extLst/>
          </a:blip>
          <a:srcRect/>
          <a:stretch>
            <a:fillRect/>
          </a:stretch>
        </p:blipFill>
        <p:spPr>
          <a:xfrm>
            <a:off x="765175" y="357188"/>
            <a:ext cx="7593013" cy="61277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81920" name=""/>
        <p:cNvGrpSpPr>
          <a:grpSpLocks/>
        </p:cNvGrpSpPr>
        <p:nvPr/>
      </p:nvGrpSpPr>
      <p:grpSpPr>
        <a:xfrm/>
      </p:grpSpPr>
      <p:pic>
        <p:nvPicPr>
          <p:cNvPr id="81922" name=""/>
          <p:cNvPicPr>
            <a:picLocks noChangeAspect="1"/>
          </p:cNvPicPr>
          <p:nvPr/>
        </p:nvPicPr>
        <p:blipFill>
          <a:blip r:embed="rID109">
            <a:extLst/>
          </a:blip>
          <a:srcRect/>
          <a:stretch>
            <a:fillRect/>
          </a:stretch>
        </p:blipFill>
        <p:spPr>
          <a:xfrm>
            <a:off x="642938" y="285750"/>
            <a:ext cx="7680325" cy="60007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82944" name=""/>
        <p:cNvGrpSpPr>
          <a:grpSpLocks/>
        </p:cNvGrpSpPr>
        <p:nvPr/>
      </p:nvGrpSpPr>
      <p:grpSpPr>
        <a:xfrm/>
      </p:grpSpPr>
      <p:pic>
        <p:nvPicPr>
          <p:cNvPr id="82946" name=""/>
          <p:cNvPicPr>
            <a:picLocks noChangeAspect="1"/>
          </p:cNvPicPr>
          <p:nvPr/>
        </p:nvPicPr>
        <p:blipFill>
          <a:blip r:embed="rID110">
            <a:extLst/>
          </a:blip>
          <a:srcRect/>
          <a:stretch>
            <a:fillRect/>
          </a:stretch>
        </p:blipFill>
        <p:spPr>
          <a:xfrm>
            <a:off x="857250" y="188913"/>
            <a:ext cx="7286625" cy="635476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83968" name=""/>
        <p:cNvGrpSpPr>
          <a:grpSpLocks/>
        </p:cNvGrpSpPr>
        <p:nvPr/>
      </p:nvGrpSpPr>
      <p:grpSpPr>
        <a:xfrm/>
      </p:grpSpPr>
      <p:pic>
        <p:nvPicPr>
          <p:cNvPr id="83970" name=""/>
          <p:cNvPicPr>
            <a:picLocks noChangeAspect="1"/>
          </p:cNvPicPr>
          <p:nvPr/>
        </p:nvPicPr>
        <p:blipFill>
          <a:blip r:embed="rID111">
            <a:extLst/>
          </a:blip>
          <a:srcRect/>
          <a:stretch>
            <a:fillRect/>
          </a:stretch>
        </p:blipFill>
        <p:spPr>
          <a:xfrm>
            <a:off x="357188" y="142875"/>
            <a:ext cx="8215312" cy="601503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0480" name=""/>
        <p:cNvGrpSpPr>
          <a:grpSpLocks/>
        </p:cNvGrpSpPr>
        <p:nvPr/>
      </p:nvGrpSpPr>
      <p:grpSpPr>
        <a:xfrm/>
      </p:grpSpPr>
      <p:pic>
        <p:nvPicPr>
          <p:cNvPr id="20482" name=""/>
          <p:cNvPicPr>
            <a:picLocks noChangeAspect="1"/>
          </p:cNvPicPr>
          <p:nvPr/>
        </p:nvPicPr>
        <p:blipFill>
          <a:blip r:embed="rID15">
            <a:extLst/>
          </a:blip>
          <a:srcRect/>
          <a:stretch>
            <a:fillRect/>
          </a:stretch>
        </p:blipFill>
        <p:spPr>
          <a:xfrm>
            <a:off x="642938" y="571500"/>
            <a:ext cx="6477000" cy="592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3" name=""/>
          <p:cNvPicPr>
            <a:picLocks noChangeAspect="1"/>
          </p:cNvPicPr>
          <p:nvPr/>
        </p:nvPicPr>
        <p:blipFill>
          <a:blip r:embed="rID16">
            <a:clrChange>
              <a:clrFrom>
                <a:srgbClr val="4780be"/>
              </a:clrFrom>
              <a:clrTo>
                <a:srgbClr val="4780b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356100" y="3379788"/>
            <a:ext cx="4392612" cy="323056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84992" name=""/>
        <p:cNvGrpSpPr>
          <a:grpSpLocks/>
        </p:cNvGrpSpPr>
        <p:nvPr/>
      </p:nvGrpSpPr>
      <p:grpSpPr>
        <a:xfrm/>
      </p:grpSpPr>
      <p:pic>
        <p:nvPicPr>
          <p:cNvPr id="84994" name=""/>
          <p:cNvPicPr>
            <a:picLocks noChangeAspect="1"/>
          </p:cNvPicPr>
          <p:nvPr/>
        </p:nvPicPr>
        <p:blipFill>
          <a:blip r:embed="rID112">
            <a:extLst/>
          </a:blip>
          <a:srcRect/>
          <a:stretch>
            <a:fillRect/>
          </a:stretch>
        </p:blipFill>
        <p:spPr>
          <a:xfrm>
            <a:off x="500063" y="320675"/>
            <a:ext cx="7786687" cy="59436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86016" name=""/>
        <p:cNvGrpSpPr>
          <a:grpSpLocks/>
        </p:cNvGrpSpPr>
        <p:nvPr/>
      </p:nvGrpSpPr>
      <p:grpSpPr>
        <a:xfrm/>
      </p:grpSpPr>
      <p:pic>
        <p:nvPicPr>
          <p:cNvPr id="86018" name=""/>
          <p:cNvPicPr>
            <a:picLocks noChangeAspect="1"/>
          </p:cNvPicPr>
          <p:nvPr/>
        </p:nvPicPr>
        <p:blipFill>
          <a:blip r:embed="rID113">
            <a:extLst/>
          </a:blip>
          <a:srcRect/>
          <a:stretch>
            <a:fillRect/>
          </a:stretch>
        </p:blipFill>
        <p:spPr>
          <a:xfrm>
            <a:off x="773113" y="357188"/>
            <a:ext cx="7513637" cy="607536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87040" name=""/>
        <p:cNvGrpSpPr>
          <a:grpSpLocks/>
        </p:cNvGrpSpPr>
        <p:nvPr/>
      </p:nvGrpSpPr>
      <p:grpSpPr>
        <a:xfrm/>
      </p:grpSpPr>
      <p:pic>
        <p:nvPicPr>
          <p:cNvPr id="87042" name=""/>
          <p:cNvPicPr>
            <a:picLocks noChangeAspect="1"/>
          </p:cNvPicPr>
          <p:nvPr/>
        </p:nvPicPr>
        <p:blipFill>
          <a:blip r:embed="rID114">
            <a:extLst/>
          </a:blip>
          <a:srcRect/>
          <a:stretch>
            <a:fillRect/>
          </a:stretch>
        </p:blipFill>
        <p:spPr>
          <a:xfrm>
            <a:off x="538163" y="361950"/>
            <a:ext cx="8067675" cy="61341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88064" name=""/>
        <p:cNvGrpSpPr>
          <a:grpSpLocks/>
        </p:cNvGrpSpPr>
        <p:nvPr/>
      </p:nvGrpSpPr>
      <p:grpSpPr>
        <a:xfrm/>
      </p:grpSpPr>
      <p:pic>
        <p:nvPicPr>
          <p:cNvPr id="88066" name=""/>
          <p:cNvPicPr>
            <a:picLocks noChangeAspect="1"/>
          </p:cNvPicPr>
          <p:nvPr/>
        </p:nvPicPr>
        <p:blipFill>
          <a:blip r:embed="rID115">
            <a:extLst/>
          </a:blip>
          <a:srcRect/>
          <a:stretch>
            <a:fillRect/>
          </a:stretch>
        </p:blipFill>
        <p:spPr>
          <a:xfrm>
            <a:off x="785813" y="90488"/>
            <a:ext cx="7429500" cy="6551612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89088" name=""/>
        <p:cNvGrpSpPr>
          <a:grpSpLocks/>
        </p:cNvGrpSpPr>
        <p:nvPr/>
      </p:nvGrpSpPr>
      <p:grpSpPr>
        <a:xfrm/>
      </p:grpSpPr>
      <p:pic>
        <p:nvPicPr>
          <p:cNvPr id="89090" name=""/>
          <p:cNvPicPr>
            <a:picLocks noChangeAspect="1"/>
          </p:cNvPicPr>
          <p:nvPr/>
        </p:nvPicPr>
        <p:blipFill>
          <a:blip r:embed="rID116">
            <a:extLst/>
          </a:blip>
          <a:srcRect/>
          <a:stretch>
            <a:fillRect/>
          </a:stretch>
        </p:blipFill>
        <p:spPr>
          <a:xfrm>
            <a:off x="36513" y="714375"/>
            <a:ext cx="8950325" cy="535781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0112" name=""/>
        <p:cNvGrpSpPr>
          <a:grpSpLocks/>
        </p:cNvGrpSpPr>
        <p:nvPr/>
      </p:nvGrpSpPr>
      <p:grpSpPr>
        <a:xfrm/>
      </p:grpSpPr>
      <p:pic>
        <p:nvPicPr>
          <p:cNvPr id="90114" name=""/>
          <p:cNvPicPr>
            <a:picLocks noChangeAspect="1"/>
          </p:cNvPicPr>
          <p:nvPr/>
        </p:nvPicPr>
        <p:blipFill>
          <a:blip r:embed="rID117">
            <a:extLst/>
          </a:blip>
          <a:srcRect/>
          <a:stretch>
            <a:fillRect/>
          </a:stretch>
        </p:blipFill>
        <p:spPr>
          <a:xfrm>
            <a:off x="42863" y="642938"/>
            <a:ext cx="8942387" cy="550068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1136" name=""/>
        <p:cNvGrpSpPr>
          <a:grpSpLocks/>
        </p:cNvGrpSpPr>
        <p:nvPr/>
      </p:nvGrpSpPr>
      <p:grpSpPr>
        <a:xfrm/>
      </p:grpSpPr>
      <p:pic>
        <p:nvPicPr>
          <p:cNvPr id="91138" name=""/>
          <p:cNvPicPr>
            <a:picLocks noChangeAspect="1"/>
          </p:cNvPicPr>
          <p:nvPr/>
        </p:nvPicPr>
        <p:blipFill>
          <a:blip r:embed="rID118">
            <a:extLst/>
          </a:blip>
          <a:srcRect/>
          <a:stretch>
            <a:fillRect/>
          </a:stretch>
        </p:blipFill>
        <p:spPr>
          <a:xfrm>
            <a:off x="1285875" y="149225"/>
            <a:ext cx="6578600" cy="65659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2160" name=""/>
        <p:cNvGrpSpPr>
          <a:grpSpLocks/>
        </p:cNvGrpSpPr>
        <p:nvPr/>
      </p:nvGrpSpPr>
      <p:grpSpPr>
        <a:xfrm/>
      </p:grpSpPr>
      <p:pic>
        <p:nvPicPr>
          <p:cNvPr id="92162" name=""/>
          <p:cNvPicPr>
            <a:picLocks noChangeAspect="1"/>
          </p:cNvPicPr>
          <p:nvPr/>
        </p:nvPicPr>
        <p:blipFill>
          <a:blip r:embed="rID119">
            <a:extLst/>
          </a:blip>
          <a:srcRect/>
          <a:stretch>
            <a:fillRect/>
          </a:stretch>
        </p:blipFill>
        <p:spPr>
          <a:xfrm>
            <a:off x="928688" y="26988"/>
            <a:ext cx="7161212" cy="66881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3184" name=""/>
        <p:cNvGrpSpPr>
          <a:grpSpLocks/>
        </p:cNvGrpSpPr>
        <p:nvPr/>
      </p:nvGrpSpPr>
      <p:grpSpPr>
        <a:xfrm/>
      </p:grpSpPr>
      <p:pic>
        <p:nvPicPr>
          <p:cNvPr id="93186" name=""/>
          <p:cNvPicPr>
            <a:picLocks noChangeAspect="1"/>
          </p:cNvPicPr>
          <p:nvPr/>
        </p:nvPicPr>
        <p:blipFill>
          <a:blip r:embed="rID120">
            <a:extLst/>
          </a:blip>
          <a:srcRect/>
          <a:stretch>
            <a:fillRect/>
          </a:stretch>
        </p:blipFill>
        <p:spPr>
          <a:xfrm>
            <a:off x="1000125" y="79375"/>
            <a:ext cx="7143750" cy="66992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4208" name=""/>
        <p:cNvGrpSpPr>
          <a:grpSpLocks/>
        </p:cNvGrpSpPr>
        <p:nvPr/>
      </p:nvGrpSpPr>
      <p:grpSpPr>
        <a:xfrm/>
      </p:grpSpPr>
      <p:pic>
        <p:nvPicPr>
          <p:cNvPr id="94210" name=""/>
          <p:cNvPicPr>
            <a:picLocks noChangeAspect="1"/>
          </p:cNvPicPr>
          <p:nvPr/>
        </p:nvPicPr>
        <p:blipFill>
          <a:blip r:embed="rID121">
            <a:extLst/>
          </a:blip>
          <a:srcRect/>
          <a:stretch>
            <a:fillRect/>
          </a:stretch>
        </p:blipFill>
        <p:spPr>
          <a:xfrm>
            <a:off x="0" y="385763"/>
            <a:ext cx="5732463" cy="56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11" name=""/>
          <p:cNvPicPr>
            <a:picLocks noChangeAspect="1"/>
          </p:cNvPicPr>
          <p:nvPr/>
        </p:nvPicPr>
        <p:blipFill>
          <a:blip r:embed="rID12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383213" y="1557338"/>
            <a:ext cx="3760787" cy="48958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1504" name=""/>
        <p:cNvGrpSpPr>
          <a:grpSpLocks/>
        </p:cNvGrpSpPr>
        <p:nvPr/>
      </p:nvGrpSpPr>
      <p:grpSpPr>
        <a:xfrm/>
      </p:grpSpPr>
      <p:pic>
        <p:nvPicPr>
          <p:cNvPr id="21506" name=""/>
          <p:cNvPicPr>
            <a:picLocks noChangeAspect="1"/>
          </p:cNvPicPr>
          <p:nvPr/>
        </p:nvPicPr>
        <p:blipFill>
          <a:blip r:embed="rID17">
            <a:extLst/>
          </a:blip>
          <a:srcRect/>
          <a:stretch>
            <a:fillRect/>
          </a:stretch>
        </p:blipFill>
        <p:spPr>
          <a:xfrm>
            <a:off x="857250" y="0"/>
            <a:ext cx="7500938" cy="65817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5232" name=""/>
        <p:cNvGrpSpPr>
          <a:grpSpLocks/>
        </p:cNvGrpSpPr>
        <p:nvPr/>
      </p:nvGrpSpPr>
      <p:grpSpPr>
        <a:xfrm/>
      </p:grpSpPr>
      <p:pic>
        <p:nvPicPr>
          <p:cNvPr id="95234" name=""/>
          <p:cNvPicPr>
            <a:picLocks noChangeAspect="1"/>
          </p:cNvPicPr>
          <p:nvPr/>
        </p:nvPicPr>
        <p:blipFill>
          <a:blip r:embed="rID123">
            <a:extLst/>
          </a:blip>
          <a:srcRect/>
          <a:stretch>
            <a:fillRect/>
          </a:stretch>
        </p:blipFill>
        <p:spPr>
          <a:xfrm>
            <a:off x="179388" y="115888"/>
            <a:ext cx="6492875" cy="488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35" name=""/>
          <p:cNvPicPr>
            <a:picLocks noChangeAspect="1"/>
          </p:cNvPicPr>
          <p:nvPr/>
        </p:nvPicPr>
        <p:blipFill>
          <a:blip r:embed="rID12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6011863" y="4375150"/>
            <a:ext cx="3132137" cy="24828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6256" name=""/>
        <p:cNvGrpSpPr>
          <a:grpSpLocks/>
        </p:cNvGrpSpPr>
        <p:nvPr/>
      </p:nvGrpSpPr>
      <p:grpSpPr>
        <a:xfrm/>
      </p:grpSpPr>
      <p:pic>
        <p:nvPicPr>
          <p:cNvPr id="96258" name=""/>
          <p:cNvPicPr>
            <a:picLocks noChangeAspect="1"/>
          </p:cNvPicPr>
          <p:nvPr/>
        </p:nvPicPr>
        <p:blipFill>
          <a:blip r:embed="rID125">
            <a:extLst/>
          </a:blip>
          <a:srcRect/>
          <a:stretch>
            <a:fillRect/>
          </a:stretch>
        </p:blipFill>
        <p:spPr>
          <a:xfrm>
            <a:off x="0" y="0"/>
            <a:ext cx="6985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59" name=""/>
          <p:cNvPicPr>
            <a:picLocks noChangeAspect="1"/>
          </p:cNvPicPr>
          <p:nvPr/>
        </p:nvPicPr>
        <p:blipFill>
          <a:blip r:embed="rID12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500563" y="3021013"/>
            <a:ext cx="4535487" cy="35210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7280" name=""/>
        <p:cNvGrpSpPr>
          <a:grpSpLocks/>
        </p:cNvGrpSpPr>
        <p:nvPr/>
      </p:nvGrpSpPr>
      <p:grpSpPr>
        <a:xfrm/>
      </p:grpSpPr>
      <p:pic>
        <p:nvPicPr>
          <p:cNvPr id="97282" name=""/>
          <p:cNvPicPr>
            <a:picLocks noChangeAspect="1"/>
          </p:cNvPicPr>
          <p:nvPr/>
        </p:nvPicPr>
        <p:blipFill>
          <a:blip r:embed="rID127">
            <a:extLst/>
          </a:blip>
          <a:srcRect/>
          <a:stretch>
            <a:fillRect/>
          </a:stretch>
        </p:blipFill>
        <p:spPr>
          <a:xfrm>
            <a:off x="0" y="404813"/>
            <a:ext cx="7091363" cy="51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83" name=""/>
          <p:cNvPicPr>
            <a:picLocks noChangeAspect="1"/>
          </p:cNvPicPr>
          <p:nvPr/>
        </p:nvPicPr>
        <p:blipFill>
          <a:blip r:embed="rID12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5076825" y="2492375"/>
            <a:ext cx="3887787" cy="42259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8304" name=""/>
        <p:cNvGrpSpPr>
          <a:grpSpLocks/>
        </p:cNvGrpSpPr>
        <p:nvPr/>
      </p:nvGrpSpPr>
      <p:grpSpPr>
        <a:xfrm/>
      </p:grpSpPr>
      <p:pic>
        <p:nvPicPr>
          <p:cNvPr id="98306" name=""/>
          <p:cNvPicPr>
            <a:picLocks noChangeAspect="1"/>
          </p:cNvPicPr>
          <p:nvPr/>
        </p:nvPicPr>
        <p:blipFill>
          <a:blip r:embed="rID129">
            <a:extLst/>
          </a:blip>
          <a:srcRect/>
          <a:stretch>
            <a:fillRect/>
          </a:stretch>
        </p:blipFill>
        <p:spPr>
          <a:xfrm>
            <a:off x="-4762" y="1214438"/>
            <a:ext cx="9148762" cy="44275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99328" name=""/>
        <p:cNvGrpSpPr>
          <a:grpSpLocks/>
        </p:cNvGrpSpPr>
        <p:nvPr/>
      </p:nvGrpSpPr>
      <p:grpSpPr>
        <a:xfrm/>
      </p:grpSpPr>
      <p:pic>
        <p:nvPicPr>
          <p:cNvPr id="99330" name=""/>
          <p:cNvPicPr>
            <a:picLocks noChangeAspect="1"/>
          </p:cNvPicPr>
          <p:nvPr/>
        </p:nvPicPr>
        <p:blipFill>
          <a:blip r:embed="rID130">
            <a:extLst/>
          </a:blip>
          <a:srcRect/>
          <a:stretch>
            <a:fillRect/>
          </a:stretch>
        </p:blipFill>
        <p:spPr>
          <a:xfrm>
            <a:off x="357188" y="0"/>
            <a:ext cx="8561388" cy="6754813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0352" name=""/>
        <p:cNvGrpSpPr>
          <a:grpSpLocks/>
        </p:cNvGrpSpPr>
        <p:nvPr/>
      </p:nvGrpSpPr>
      <p:grpSpPr>
        <a:xfrm/>
      </p:grpSpPr>
      <p:pic>
        <p:nvPicPr>
          <p:cNvPr id="100354" name=""/>
          <p:cNvPicPr>
            <a:picLocks noChangeAspect="1"/>
          </p:cNvPicPr>
          <p:nvPr/>
        </p:nvPicPr>
        <p:blipFill>
          <a:blip r:embed="rID131">
            <a:extLst/>
          </a:blip>
          <a:srcRect/>
          <a:stretch>
            <a:fillRect/>
          </a:stretch>
        </p:blipFill>
        <p:spPr>
          <a:xfrm>
            <a:off x="1127125" y="0"/>
            <a:ext cx="6889750" cy="68580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1376" name=""/>
        <p:cNvGrpSpPr>
          <a:grpSpLocks/>
        </p:cNvGrpSpPr>
        <p:nvPr/>
      </p:nvGrpSpPr>
      <p:grpSpPr>
        <a:xfrm/>
      </p:grpSpPr>
      <p:pic>
        <p:nvPicPr>
          <p:cNvPr id="101378" name=""/>
          <p:cNvPicPr>
            <a:picLocks noChangeAspect="1"/>
          </p:cNvPicPr>
          <p:nvPr/>
        </p:nvPicPr>
        <p:blipFill>
          <a:blip r:embed="rID132">
            <a:extLst/>
          </a:blip>
          <a:srcRect/>
          <a:stretch>
            <a:fillRect/>
          </a:stretch>
        </p:blipFill>
        <p:spPr>
          <a:xfrm>
            <a:off x="107950" y="0"/>
            <a:ext cx="4670425" cy="662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79" name=""/>
          <p:cNvPicPr>
            <a:picLocks noChangeAspect="1"/>
          </p:cNvPicPr>
          <p:nvPr/>
        </p:nvPicPr>
        <p:blipFill>
          <a:blip r:embed="rID13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814888" y="765175"/>
            <a:ext cx="4329112" cy="55245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2400" name=""/>
        <p:cNvGrpSpPr>
          <a:grpSpLocks/>
        </p:cNvGrpSpPr>
        <p:nvPr/>
      </p:nvGrpSpPr>
      <p:grpSpPr>
        <a:xfrm/>
      </p:grpSpPr>
      <p:pic>
        <p:nvPicPr>
          <p:cNvPr id="102402" name=""/>
          <p:cNvPicPr>
            <a:picLocks noChangeAspect="1"/>
          </p:cNvPicPr>
          <p:nvPr/>
        </p:nvPicPr>
        <p:blipFill>
          <a:blip r:embed="rID134">
            <a:extLst/>
          </a:blip>
          <a:srcRect/>
          <a:stretch>
            <a:fillRect/>
          </a:stretch>
        </p:blipFill>
        <p:spPr>
          <a:xfrm>
            <a:off x="0" y="142875"/>
            <a:ext cx="9010650" cy="67151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3424" name=""/>
        <p:cNvGrpSpPr>
          <a:grpSpLocks/>
        </p:cNvGrpSpPr>
        <p:nvPr/>
      </p:nvGrpSpPr>
      <p:grpSpPr>
        <a:xfrm/>
      </p:grpSpPr>
      <p:pic>
        <p:nvPicPr>
          <p:cNvPr id="103426" name=""/>
          <p:cNvPicPr>
            <a:picLocks noChangeAspect="1"/>
          </p:cNvPicPr>
          <p:nvPr/>
        </p:nvPicPr>
        <p:blipFill>
          <a:blip r:embed="rID135">
            <a:extLst/>
          </a:blip>
          <a:srcRect/>
          <a:stretch>
            <a:fillRect/>
          </a:stretch>
        </p:blipFill>
        <p:spPr>
          <a:xfrm>
            <a:off x="357188" y="357188"/>
            <a:ext cx="8023225" cy="552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27" name=""/>
          <p:cNvPicPr>
            <a:picLocks noChangeAspect="1"/>
          </p:cNvPicPr>
          <p:nvPr/>
        </p:nvPicPr>
        <p:blipFill>
          <a:blip r:embed="rID13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427538" y="2924175"/>
            <a:ext cx="4356100" cy="35401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4448" name=""/>
        <p:cNvGrpSpPr>
          <a:grpSpLocks/>
        </p:cNvGrpSpPr>
        <p:nvPr/>
      </p:nvGrpSpPr>
      <p:grpSpPr>
        <a:xfrm/>
      </p:grpSpPr>
      <p:pic>
        <p:nvPicPr>
          <p:cNvPr id="104450" name=""/>
          <p:cNvPicPr>
            <a:picLocks noChangeAspect="1"/>
          </p:cNvPicPr>
          <p:nvPr/>
        </p:nvPicPr>
        <p:blipFill>
          <a:blip r:embed="rID137">
            <a:extLst/>
          </a:blip>
          <a:srcRect/>
          <a:stretch>
            <a:fillRect/>
          </a:stretch>
        </p:blipFill>
        <p:spPr>
          <a:xfrm>
            <a:off x="250825" y="82550"/>
            <a:ext cx="6737350" cy="521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51" name=""/>
          <p:cNvPicPr>
            <a:picLocks noChangeAspect="1"/>
          </p:cNvPicPr>
          <p:nvPr/>
        </p:nvPicPr>
        <p:blipFill>
          <a:blip r:embed="rID13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3708400" y="3068638"/>
            <a:ext cx="5000626" cy="321468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22528" name=""/>
        <p:cNvGrpSpPr>
          <a:grpSpLocks/>
        </p:cNvGrpSpPr>
        <p:nvPr/>
      </p:nvGrpSpPr>
      <p:grpSpPr>
        <a:xfrm/>
      </p:grpSpPr>
      <p:pic>
        <p:nvPicPr>
          <p:cNvPr id="22530" name=""/>
          <p:cNvPicPr>
            <a:picLocks noChangeAspect="1"/>
          </p:cNvPicPr>
          <p:nvPr/>
        </p:nvPicPr>
        <p:blipFill>
          <a:blip r:embed="rID18">
            <a:extLst/>
          </a:blip>
          <a:srcRect/>
          <a:stretch>
            <a:fillRect/>
          </a:stretch>
        </p:blipFill>
        <p:spPr>
          <a:xfrm>
            <a:off x="990600" y="490538"/>
            <a:ext cx="7162800" cy="58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1" name=""/>
          <p:cNvPicPr>
            <a:picLocks noChangeAspect="1"/>
          </p:cNvPicPr>
          <p:nvPr/>
        </p:nvPicPr>
        <p:blipFill>
          <a:blip r:embed="rID19">
            <a:extLst/>
          </a:blip>
          <a:srcRect/>
          <a:stretch>
            <a:fillRect/>
          </a:stretch>
        </p:blipFill>
        <p:spPr>
          <a:xfrm>
            <a:off x="5072063" y="3786188"/>
            <a:ext cx="3573463" cy="22939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5472" name=""/>
        <p:cNvGrpSpPr>
          <a:grpSpLocks/>
        </p:cNvGrpSpPr>
        <p:nvPr/>
      </p:nvGrpSpPr>
      <p:grpSpPr>
        <a:xfrm/>
      </p:grpSpPr>
      <p:pic>
        <p:nvPicPr>
          <p:cNvPr id="105474" name=""/>
          <p:cNvPicPr>
            <a:picLocks noChangeAspect="1"/>
          </p:cNvPicPr>
          <p:nvPr/>
        </p:nvPicPr>
        <p:blipFill>
          <a:blip r:embed="rID139">
            <a:extLst/>
          </a:blip>
          <a:srcRect/>
          <a:stretch>
            <a:fillRect/>
          </a:stretch>
        </p:blipFill>
        <p:spPr>
          <a:xfrm>
            <a:off x="107950" y="404813"/>
            <a:ext cx="6929438" cy="543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75" name=""/>
          <p:cNvPicPr>
            <a:picLocks noChangeAspect="1"/>
          </p:cNvPicPr>
          <p:nvPr/>
        </p:nvPicPr>
        <p:blipFill>
          <a:blip r:embed="rID140">
            <a:clrChange>
              <a:clrFrom>
                <a:srgbClr val="4780be"/>
              </a:clrFrom>
              <a:clrTo>
                <a:srgbClr val="4780b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067175" y="2673350"/>
            <a:ext cx="4826001" cy="41846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6496" name=""/>
        <p:cNvGrpSpPr>
          <a:grpSpLocks/>
        </p:cNvGrpSpPr>
        <p:nvPr/>
      </p:nvGrpSpPr>
      <p:grpSpPr>
        <a:xfrm/>
      </p:grpSpPr>
      <p:pic>
        <p:nvPicPr>
          <p:cNvPr id="106498" name=""/>
          <p:cNvPicPr>
            <a:picLocks noChangeAspect="1"/>
          </p:cNvPicPr>
          <p:nvPr/>
        </p:nvPicPr>
        <p:blipFill>
          <a:blip r:embed="rID141">
            <a:extLst/>
          </a:blip>
          <a:srcRect/>
          <a:stretch>
            <a:fillRect/>
          </a:stretch>
        </p:blipFill>
        <p:spPr>
          <a:xfrm>
            <a:off x="250825" y="260350"/>
            <a:ext cx="5689600" cy="486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99" name=""/>
          <p:cNvPicPr>
            <a:picLocks noChangeAspect="1"/>
          </p:cNvPicPr>
          <p:nvPr/>
        </p:nvPicPr>
        <p:blipFill>
          <a:blip r:embed="rID14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3851275" y="2781300"/>
            <a:ext cx="5040313" cy="38068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7520" name=""/>
        <p:cNvGrpSpPr>
          <a:grpSpLocks/>
        </p:cNvGrpSpPr>
        <p:nvPr/>
      </p:nvGrpSpPr>
      <p:grpSpPr>
        <a:xfrm/>
      </p:grpSpPr>
      <p:pic>
        <p:nvPicPr>
          <p:cNvPr id="107522" name=""/>
          <p:cNvPicPr>
            <a:picLocks noChangeAspect="1"/>
          </p:cNvPicPr>
          <p:nvPr/>
        </p:nvPicPr>
        <p:blipFill>
          <a:blip r:embed="rID143">
            <a:extLst/>
          </a:blip>
          <a:srcRect/>
          <a:stretch>
            <a:fillRect/>
          </a:stretch>
        </p:blipFill>
        <p:spPr>
          <a:xfrm>
            <a:off x="0" y="42863"/>
            <a:ext cx="7164388" cy="57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23" name=""/>
          <p:cNvPicPr>
            <a:picLocks noChangeAspect="1"/>
          </p:cNvPicPr>
          <p:nvPr/>
        </p:nvPicPr>
        <p:blipFill>
          <a:blip r:embed="rID14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067175" y="2997200"/>
            <a:ext cx="4654551" cy="353218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8544" name=""/>
        <p:cNvGrpSpPr>
          <a:grpSpLocks/>
        </p:cNvGrpSpPr>
        <p:nvPr/>
      </p:nvGrpSpPr>
      <p:grpSpPr>
        <a:xfrm/>
      </p:grpSpPr>
      <p:pic>
        <p:nvPicPr>
          <p:cNvPr id="108546" name=""/>
          <p:cNvPicPr>
            <a:picLocks noChangeAspect="1"/>
          </p:cNvPicPr>
          <p:nvPr/>
        </p:nvPicPr>
        <p:blipFill>
          <a:blip r:embed="rID145">
            <a:extLst/>
          </a:blip>
          <a:srcRect/>
          <a:stretch>
            <a:fillRect/>
          </a:stretch>
        </p:blipFill>
        <p:spPr>
          <a:xfrm>
            <a:off x="58738" y="28575"/>
            <a:ext cx="7753350" cy="556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47" name=""/>
          <p:cNvPicPr>
            <a:picLocks noChangeAspect="1"/>
          </p:cNvPicPr>
          <p:nvPr/>
        </p:nvPicPr>
        <p:blipFill>
          <a:blip r:embed="rID14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3708400" y="3902075"/>
            <a:ext cx="5435600" cy="278923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09568" name=""/>
        <p:cNvGrpSpPr>
          <a:grpSpLocks/>
        </p:cNvGrpSpPr>
        <p:nvPr/>
      </p:nvGrpSpPr>
      <p:grpSpPr>
        <a:xfrm/>
      </p:grpSpPr>
      <p:pic>
        <p:nvPicPr>
          <p:cNvPr id="109570" name=""/>
          <p:cNvPicPr>
            <a:picLocks noChangeAspect="1"/>
          </p:cNvPicPr>
          <p:nvPr/>
        </p:nvPicPr>
        <p:blipFill>
          <a:blip r:embed="rID147">
            <a:extLst/>
          </a:blip>
          <a:srcRect/>
          <a:stretch>
            <a:fillRect/>
          </a:stretch>
        </p:blipFill>
        <p:spPr>
          <a:xfrm>
            <a:off x="0" y="0"/>
            <a:ext cx="7092950" cy="57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71" name=""/>
          <p:cNvPicPr>
            <a:picLocks noChangeAspect="1"/>
          </p:cNvPicPr>
          <p:nvPr/>
        </p:nvPicPr>
        <p:blipFill>
          <a:blip r:embed="rID14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500563" y="2781300"/>
            <a:ext cx="4206875" cy="3894138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0592" name=""/>
        <p:cNvGrpSpPr>
          <a:grpSpLocks/>
        </p:cNvGrpSpPr>
        <p:nvPr/>
      </p:nvGrpSpPr>
      <p:grpSpPr>
        <a:xfrm/>
      </p:grpSpPr>
      <p:pic>
        <p:nvPicPr>
          <p:cNvPr id="110594" name=""/>
          <p:cNvPicPr>
            <a:picLocks noChangeAspect="1"/>
          </p:cNvPicPr>
          <p:nvPr/>
        </p:nvPicPr>
        <p:blipFill>
          <a:blip r:embed="rID149">
            <a:extLst/>
          </a:blip>
          <a:srcRect/>
          <a:stretch>
            <a:fillRect/>
          </a:stretch>
        </p:blipFill>
        <p:spPr>
          <a:xfrm>
            <a:off x="179388" y="0"/>
            <a:ext cx="687705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95" name=""/>
          <p:cNvPicPr>
            <a:picLocks noChangeAspect="1"/>
          </p:cNvPicPr>
          <p:nvPr/>
        </p:nvPicPr>
        <p:blipFill>
          <a:blip r:embed="rID15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3203575" y="3505200"/>
            <a:ext cx="5940425" cy="335280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1616" name=""/>
        <p:cNvGrpSpPr>
          <a:grpSpLocks/>
        </p:cNvGrpSpPr>
        <p:nvPr/>
      </p:nvGrpSpPr>
      <p:grpSpPr>
        <a:xfrm/>
      </p:grpSpPr>
      <p:pic>
        <p:nvPicPr>
          <p:cNvPr id="111618" name=""/>
          <p:cNvPicPr>
            <a:picLocks noChangeAspect="1"/>
          </p:cNvPicPr>
          <p:nvPr/>
        </p:nvPicPr>
        <p:blipFill>
          <a:blip r:embed="rID151">
            <a:extLst/>
          </a:blip>
          <a:srcRect/>
          <a:stretch>
            <a:fillRect/>
          </a:stretch>
        </p:blipFill>
        <p:spPr>
          <a:xfrm>
            <a:off x="107950" y="188913"/>
            <a:ext cx="6588125" cy="468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19" name=""/>
          <p:cNvPicPr>
            <a:picLocks noChangeAspect="1"/>
          </p:cNvPicPr>
          <p:nvPr/>
        </p:nvPicPr>
        <p:blipFill>
          <a:blip r:embed="rID15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686300" y="4016375"/>
            <a:ext cx="4457700" cy="284162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2640" name=""/>
        <p:cNvGrpSpPr>
          <a:grpSpLocks/>
        </p:cNvGrpSpPr>
        <p:nvPr/>
      </p:nvGrpSpPr>
      <p:grpSpPr>
        <a:xfrm/>
      </p:grpSpPr>
      <p:pic>
        <p:nvPicPr>
          <p:cNvPr id="112642" name=""/>
          <p:cNvPicPr>
            <a:picLocks noChangeAspect="1"/>
          </p:cNvPicPr>
          <p:nvPr/>
        </p:nvPicPr>
        <p:blipFill>
          <a:blip r:embed="rID153">
            <a:extLst/>
          </a:blip>
          <a:srcRect/>
          <a:stretch>
            <a:fillRect/>
          </a:stretch>
        </p:blipFill>
        <p:spPr>
          <a:xfrm>
            <a:off x="0" y="0"/>
            <a:ext cx="6227763" cy="468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43" name=""/>
          <p:cNvPicPr>
            <a:picLocks noChangeAspect="1"/>
          </p:cNvPicPr>
          <p:nvPr/>
        </p:nvPicPr>
        <p:blipFill>
          <a:blip r:embed="rID15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6011863" y="1700213"/>
            <a:ext cx="3006725" cy="4960937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3664" name=""/>
        <p:cNvGrpSpPr>
          <a:grpSpLocks/>
        </p:cNvGrpSpPr>
        <p:nvPr/>
      </p:nvGrpSpPr>
      <p:grpSpPr>
        <a:xfrm/>
      </p:grpSpPr>
      <p:pic>
        <p:nvPicPr>
          <p:cNvPr id="113666" name=""/>
          <p:cNvPicPr>
            <a:picLocks noChangeAspect="1"/>
          </p:cNvPicPr>
          <p:nvPr/>
        </p:nvPicPr>
        <p:blipFill>
          <a:blip r:embed="rID155">
            <a:extLst/>
          </a:blip>
          <a:srcRect/>
          <a:stretch>
            <a:fillRect/>
          </a:stretch>
        </p:blipFill>
        <p:spPr>
          <a:xfrm>
            <a:off x="0" y="0"/>
            <a:ext cx="5121275" cy="52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67" name=""/>
          <p:cNvPicPr>
            <a:picLocks noChangeAspect="1"/>
          </p:cNvPicPr>
          <p:nvPr/>
        </p:nvPicPr>
        <p:blipFill>
          <a:blip r:embed="rID15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500563" y="3644900"/>
            <a:ext cx="4500563" cy="3038475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p:cSld>
    <p:spTree>
      <p:nvGrpSpPr>
        <p:cNvPr id="114688" name=""/>
        <p:cNvGrpSpPr>
          <a:grpSpLocks/>
        </p:cNvGrpSpPr>
        <p:nvPr/>
      </p:nvGrpSpPr>
      <p:grpSpPr>
        <a:xfrm/>
      </p:grpSpPr>
      <p:pic>
        <p:nvPicPr>
          <p:cNvPr id="114690" name=""/>
          <p:cNvPicPr>
            <a:picLocks noChangeAspect="1"/>
          </p:cNvPicPr>
          <p:nvPr/>
        </p:nvPicPr>
        <p:blipFill>
          <a:blip r:embed="rID157">
            <a:extLst/>
          </a:blip>
          <a:srcRect/>
          <a:stretch>
            <a:fillRect/>
          </a:stretch>
        </p:blipFill>
        <p:spPr>
          <a:xfrm>
            <a:off x="0" y="0"/>
            <a:ext cx="57531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91" name=""/>
          <p:cNvPicPr>
            <a:picLocks noChangeAspect="1"/>
          </p:cNvPicPr>
          <p:nvPr/>
        </p:nvPicPr>
        <p:blipFill>
          <a:blip r:embed="rID15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/>
          </a:blip>
          <a:srcRect/>
          <a:stretch>
            <a:fillRect/>
          </a:stretch>
        </p:blipFill>
        <p:spPr>
          <a:xfrm>
            <a:off x="4284663" y="2978150"/>
            <a:ext cx="4859337" cy="3727450"/>
          </a:xfrm>
          <a:prstGeom prst="rect">
            <a:avLst/>
          </a:prstGeom>
          <a:noFill/>
          <a:ln>
            <a:noFill/>
          </a:ln>
        </p:spPr>
      </p:pic>
    </p:spTree>
  </p:cSld>
  <p:transition spd="med"/>
  <p:timing>
    <p:tnLst>
      <p:par>
        <p:cTn id="1" dur="indefinite" restart="never" nodeType="tmRoot"/>
      </p:par>
    </p:tnLst>
  </p:timing>
</p:sld>
</file>

<file path=ppt/theme/theme0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76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77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78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79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80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81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82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83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84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85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ppt/theme/theme286.xml><?xml version="1.0" encoding="utf-8"?>
<a:them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>
  <a:themeElements>
    <a:clrScheme name="">
      <a:dk1>
        <a:srgbClr val="ffffff"/>
      </a:dk1>
      <a:lt1>
        <a:srgbClr val="000000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  <a:font typeface="Sylfaen" script="Geor"/>
      </a:majorFont>
      <a:minorFont>
        <a:latin typeface="Calibri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  <a:font typeface="Sylfaen" script="Geo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50000"/>
              </a:schemeClr>
            </a:gs>
            <a:gs pos="35000">
              <a:schemeClr val="phClr">
                <a:tint val="37000"/>
                <a:satMod val="37000"/>
              </a:schemeClr>
            </a:gs>
            <a:gs pos="100000">
              <a:schemeClr val="phClr">
                <a:tint val="15000"/>
                <a:satMod val="15000"/>
              </a:schemeClr>
            </a:gs>
          </a:gsLst>
          <a:lin ang="16200000" scaled="1"/>
        </a:gradFill>
      </a:fillStyleLst>
      <a:lnStyleLst>
        <a:ln w="9259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23000" dir="5400000" rotWithShape="0" blurRad="40000">
              <a:schemeClr val="phClr">
                <a:alpha val="38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  <a:effectStyle>
          <a:effectLst>
            <a:outerShdw dist="23000" dir="5400000" rotWithShape="0" blurRad="40000">
              <a:schemeClr val="phClr">
                <a:alpha val="35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  <a:gradFill rotWithShape="1">
          <a:gsLst>
            <a:gs pos="0">
              <a:schemeClr val="phClr"/>
            </a:gs>
            <a:gs pos="35000">
              <a:schemeClr val="phClr"/>
            </a:gs>
            <a:gs pos="100000">
              <a:schemeClr val="phClr"/>
            </a:gs>
          </a:gsLst>
        </a:gradFill>
      </a:bgFillStyleLst>
    </a:fmtScheme>
  </a:themeElements>
</a:theme>
</file>

<file path=docProps/core.xml><?xml version="1.0" encoding="utf-8"?>
<coreProperties xmlns="http://schemas.openxmlformats.org/package/2006/metadata/core-properties" xmlns:cp="http://schemas.openxmlformats.org/package/2006/metadata/core-properties" xmlns:dc="http://purl.org/dc/elements/1.1/" xmlns:dcterms="http://purl.org/dc/terms/" xmlns:xsi="http://www.w3.org/2001/XMLSchema-instance">
  <dcterms:created xsi:type="dcterms:W3CDTF">2014-10-06T21:12:52Z</dcterms:created>
  <dc:creator>Generated by Kingsoft Office</dc:creator>
</coreProperties>
</file>